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0" r:id="rId4"/>
    <p:sldMasterId id="2147483660" r:id="rId5"/>
  </p:sldMasterIdLst>
  <p:notesMasterIdLst>
    <p:notesMasterId r:id="rId59"/>
  </p:notesMasterIdLst>
  <p:handoutMasterIdLst>
    <p:handoutMasterId r:id="rId60"/>
  </p:handoutMasterIdLst>
  <p:sldIdLst>
    <p:sldId id="2263" r:id="rId6"/>
    <p:sldId id="9405" r:id="rId7"/>
    <p:sldId id="9393" r:id="rId8"/>
    <p:sldId id="9343" r:id="rId9"/>
    <p:sldId id="2571" r:id="rId10"/>
    <p:sldId id="9362" r:id="rId11"/>
    <p:sldId id="9360" r:id="rId12"/>
    <p:sldId id="9361" r:id="rId13"/>
    <p:sldId id="9359" r:id="rId14"/>
    <p:sldId id="9363" r:id="rId15"/>
    <p:sldId id="9366" r:id="rId16"/>
    <p:sldId id="9365" r:id="rId17"/>
    <p:sldId id="9364" r:id="rId18"/>
    <p:sldId id="9349" r:id="rId19"/>
    <p:sldId id="9394" r:id="rId20"/>
    <p:sldId id="9386" r:id="rId21"/>
    <p:sldId id="9334" r:id="rId22"/>
    <p:sldId id="9387" r:id="rId23"/>
    <p:sldId id="9335" r:id="rId24"/>
    <p:sldId id="9336" r:id="rId25"/>
    <p:sldId id="9369" r:id="rId26"/>
    <p:sldId id="9370" r:id="rId27"/>
    <p:sldId id="9368" r:id="rId28"/>
    <p:sldId id="9371" r:id="rId29"/>
    <p:sldId id="9395" r:id="rId30"/>
    <p:sldId id="9396" r:id="rId31"/>
    <p:sldId id="9397" r:id="rId32"/>
    <p:sldId id="9332" r:id="rId33"/>
    <p:sldId id="9372" r:id="rId34"/>
    <p:sldId id="9398" r:id="rId35"/>
    <p:sldId id="9374" r:id="rId36"/>
    <p:sldId id="9383" r:id="rId37"/>
    <p:sldId id="9333" r:id="rId38"/>
    <p:sldId id="9339" r:id="rId39"/>
    <p:sldId id="9399" r:id="rId40"/>
    <p:sldId id="9340" r:id="rId41"/>
    <p:sldId id="9400" r:id="rId42"/>
    <p:sldId id="9401" r:id="rId43"/>
    <p:sldId id="9402" r:id="rId44"/>
    <p:sldId id="9338" r:id="rId45"/>
    <p:sldId id="9382" r:id="rId46"/>
    <p:sldId id="9341" r:id="rId47"/>
    <p:sldId id="9403" r:id="rId48"/>
    <p:sldId id="9380" r:id="rId49"/>
    <p:sldId id="2574" r:id="rId50"/>
    <p:sldId id="9354" r:id="rId51"/>
    <p:sldId id="9355" r:id="rId52"/>
    <p:sldId id="9378" r:id="rId53"/>
    <p:sldId id="9381" r:id="rId54"/>
    <p:sldId id="2576" r:id="rId55"/>
    <p:sldId id="9376" r:id="rId56"/>
    <p:sldId id="9377" r:id="rId57"/>
    <p:sldId id="940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as Braga" initials="LB" lastIdx="1" clrIdx="0">
    <p:extLst>
      <p:ext uri="{19B8F6BF-5375-455C-9EA6-DF929625EA0E}">
        <p15:presenceInfo xmlns:p15="http://schemas.microsoft.com/office/powerpoint/2012/main" userId="S::lucas.braga@closer.pt::b8fb3dc5-b0f1-4087-9d13-9f9c949d483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FB3A1"/>
    <a:srgbClr val="0D0D0D"/>
    <a:srgbClr val="1E1E1E"/>
    <a:srgbClr val="C00000"/>
    <a:srgbClr val="FFCC66"/>
    <a:srgbClr val="A45E3A"/>
    <a:srgbClr val="F2C548"/>
    <a:srgbClr val="9966FF"/>
    <a:srgbClr val="F0F2F6"/>
    <a:srgbClr val="F999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D8D43C-12DA-4121-B511-4F25EBFCEEFC}" v="1" dt="2024-04-06T12:02:35.9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18" autoAdjust="0"/>
    <p:restoredTop sz="80075" autoAdjust="0"/>
  </p:normalViewPr>
  <p:slideViewPr>
    <p:cSldViewPr snapToGrid="0">
      <p:cViewPr varScale="1">
        <p:scale>
          <a:sx n="60" d="100"/>
          <a:sy n="60" d="100"/>
        </p:scale>
        <p:origin x="1254" y="66"/>
      </p:cViewPr>
      <p:guideLst/>
    </p:cSldViewPr>
  </p:slideViewPr>
  <p:outlineViewPr>
    <p:cViewPr>
      <p:scale>
        <a:sx n="33" d="100"/>
        <a:sy n="33" d="100"/>
      </p:scale>
      <p:origin x="0" y="-1026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commentAuthors" Target="commen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arina Gouveia" userId="284b8c64-bdc2-4764-aa68-2985fcb7668e" providerId="ADAL" clId="{68D8D43C-12DA-4121-B511-4F25EBFCEEFC}"/>
    <pc:docChg chg="custSel addSld modSld">
      <pc:chgData name="Catarina Gouveia" userId="284b8c64-bdc2-4764-aa68-2985fcb7668e" providerId="ADAL" clId="{68D8D43C-12DA-4121-B511-4F25EBFCEEFC}" dt="2024-04-06T15:46:38.265" v="51" actId="20577"/>
      <pc:docMkLst>
        <pc:docMk/>
      </pc:docMkLst>
      <pc:sldChg chg="addSp delSp modSp mod">
        <pc:chgData name="Catarina Gouveia" userId="284b8c64-bdc2-4764-aa68-2985fcb7668e" providerId="ADAL" clId="{68D8D43C-12DA-4121-B511-4F25EBFCEEFC}" dt="2024-04-06T15:44:31.237" v="30" actId="14100"/>
        <pc:sldMkLst>
          <pc:docMk/>
          <pc:sldMk cId="789111904" sldId="9398"/>
        </pc:sldMkLst>
        <pc:picChg chg="add mod">
          <ac:chgData name="Catarina Gouveia" userId="284b8c64-bdc2-4764-aa68-2985fcb7668e" providerId="ADAL" clId="{68D8D43C-12DA-4121-B511-4F25EBFCEEFC}" dt="2024-04-06T15:44:31.237" v="30" actId="14100"/>
          <ac:picMkLst>
            <pc:docMk/>
            <pc:sldMk cId="789111904" sldId="9398"/>
            <ac:picMk id="6" creationId="{5D278780-209E-F755-8264-A765ABD127EB}"/>
          </ac:picMkLst>
        </pc:picChg>
        <pc:picChg chg="del">
          <ac:chgData name="Catarina Gouveia" userId="284b8c64-bdc2-4764-aa68-2985fcb7668e" providerId="ADAL" clId="{68D8D43C-12DA-4121-B511-4F25EBFCEEFC}" dt="2024-04-06T15:44:21.164" v="23" actId="478"/>
          <ac:picMkLst>
            <pc:docMk/>
            <pc:sldMk cId="789111904" sldId="9398"/>
            <ac:picMk id="13" creationId="{22A38238-3C9A-2BDE-4D94-38F6A7E117D7}"/>
          </ac:picMkLst>
        </pc:picChg>
      </pc:sldChg>
      <pc:sldChg chg="modSp add mod">
        <pc:chgData name="Catarina Gouveia" userId="284b8c64-bdc2-4764-aa68-2985fcb7668e" providerId="ADAL" clId="{68D8D43C-12DA-4121-B511-4F25EBFCEEFC}" dt="2024-04-06T15:46:38.265" v="51" actId="20577"/>
        <pc:sldMkLst>
          <pc:docMk/>
          <pc:sldMk cId="4231163044" sldId="9405"/>
        </pc:sldMkLst>
        <pc:spChg chg="mod">
          <ac:chgData name="Catarina Gouveia" userId="284b8c64-bdc2-4764-aa68-2985fcb7668e" providerId="ADAL" clId="{68D8D43C-12DA-4121-B511-4F25EBFCEEFC}" dt="2024-04-06T15:46:38.265" v="51" actId="20577"/>
          <ac:spMkLst>
            <pc:docMk/>
            <pc:sldMk cId="4231163044" sldId="9405"/>
            <ac:spMk id="7" creationId="{75E59DB2-CDDA-614B-8530-6CC5CCA31D6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101528"/>
                </a:solidFill>
                <a:latin typeface="+mn-lt"/>
                <a:ea typeface="+mn-ea"/>
                <a:cs typeface="+mn-cs"/>
              </a:defRPr>
            </a:pPr>
            <a:r>
              <a:rPr lang="en-US" b="0" i="0">
                <a:latin typeface="Segoe UI" panose="020B0502040204020203" pitchFamily="34" charset="0"/>
                <a:cs typeface="Segoe UI" panose="020B0502040204020203" pitchFamily="34" charset="0"/>
              </a:rPr>
              <a:t>Lorem</a:t>
            </a:r>
          </a:p>
        </c:rich>
      </c:tx>
      <c:layout>
        <c:manualLayout>
          <c:xMode val="edge"/>
          <c:yMode val="edge"/>
          <c:x val="0.14545431232631184"/>
          <c:y val="0.45009975031971261"/>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101528"/>
              </a:solidFill>
              <a:latin typeface="+mn-lt"/>
              <a:ea typeface="+mn-ea"/>
              <a:cs typeface="+mn-cs"/>
            </a:defRPr>
          </a:pPr>
          <a:endParaRPr lang="en-US"/>
        </a:p>
      </c:txPr>
    </c:title>
    <c:autoTitleDeleted val="0"/>
    <c:plotArea>
      <c:layout>
        <c:manualLayout>
          <c:layoutTarget val="inner"/>
          <c:xMode val="edge"/>
          <c:yMode val="edge"/>
          <c:x val="1.7141060127329733E-3"/>
          <c:y val="0.1347720601668595"/>
          <c:w val="0.40647972563506274"/>
          <c:h val="0.73361013336581193"/>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0.41989982602498815"/>
          <c:y val="0.9074348699835576"/>
          <c:w val="0.57838606796227887"/>
          <c:h val="6.1087976447250364E-2"/>
        </c:manualLayout>
      </c:layout>
      <c:overlay val="0"/>
      <c:spPr>
        <a:noFill/>
        <a:ln>
          <a:noFill/>
        </a:ln>
        <a:effectLst/>
      </c:spPr>
      <c:txPr>
        <a:bodyPr rot="0" spcFirstLastPara="1" vertOverflow="ellipsis" vert="horz" wrap="square" anchor="ctr" anchorCtr="1"/>
        <a:lstStyle/>
        <a:p>
          <a:pPr>
            <a:defRPr sz="1000" b="0" i="0" u="none" strike="noStrike" kern="1200" baseline="0">
              <a:solidFill>
                <a:srgbClr val="727778"/>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101528"/>
                </a:solidFill>
                <a:latin typeface="+mn-lt"/>
                <a:ea typeface="+mn-ea"/>
                <a:cs typeface="+mn-cs"/>
              </a:defRPr>
            </a:pPr>
            <a:r>
              <a:rPr lang="en-US" b="0" i="0">
                <a:latin typeface="Segoe UI" panose="020B0502040204020203" pitchFamily="34" charset="0"/>
                <a:cs typeface="Segoe UI" panose="020B0502040204020203" pitchFamily="34" charset="0"/>
              </a:rPr>
              <a:t>Lorem</a:t>
            </a:r>
          </a:p>
        </c:rich>
      </c:tx>
      <c:layout>
        <c:manualLayout>
          <c:xMode val="edge"/>
          <c:yMode val="edge"/>
          <c:x val="0.14545431232631184"/>
          <c:y val="0.45009975031971261"/>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101528"/>
              </a:solidFill>
              <a:latin typeface="+mn-lt"/>
              <a:ea typeface="+mn-ea"/>
              <a:cs typeface="+mn-cs"/>
            </a:defRPr>
          </a:pPr>
          <a:endParaRPr lang="en-US"/>
        </a:p>
      </c:txPr>
    </c:title>
    <c:autoTitleDeleted val="0"/>
    <c:plotArea>
      <c:layout>
        <c:manualLayout>
          <c:layoutTarget val="inner"/>
          <c:xMode val="edge"/>
          <c:yMode val="edge"/>
          <c:x val="1.7141060127329733E-3"/>
          <c:y val="0.1347720601668595"/>
          <c:w val="0.40647972563506274"/>
          <c:h val="0.73361013336581193"/>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0.41989982602498815"/>
          <c:y val="0.9074348699835576"/>
          <c:w val="0.57838606796227887"/>
          <c:h val="6.1087976447250364E-2"/>
        </c:manualLayout>
      </c:layout>
      <c:overlay val="0"/>
      <c:spPr>
        <a:noFill/>
        <a:ln>
          <a:noFill/>
        </a:ln>
        <a:effectLst/>
      </c:spPr>
      <c:txPr>
        <a:bodyPr rot="0" spcFirstLastPara="1" vertOverflow="ellipsis" vert="horz" wrap="square" anchor="ctr" anchorCtr="1"/>
        <a:lstStyle/>
        <a:p>
          <a:pPr>
            <a:defRPr sz="1000" b="0" i="0" u="none" strike="noStrike" kern="1200" baseline="0">
              <a:solidFill>
                <a:srgbClr val="727778"/>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B885EC-6B01-BF40-A71E-75C1FB1A9E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87CA52A8-86C9-B847-9362-7D14EE9138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78D86F-E357-D34C-90F2-0B0C253F03DF}" type="datetimeFigureOut">
              <a:rPr lang="pt-PT" smtClean="0"/>
              <a:t>06/04/2024</a:t>
            </a:fld>
            <a:endParaRPr lang="pt-PT"/>
          </a:p>
        </p:txBody>
      </p:sp>
      <p:sp>
        <p:nvSpPr>
          <p:cNvPr id="4" name="Footer Placeholder 3">
            <a:extLst>
              <a:ext uri="{FF2B5EF4-FFF2-40B4-BE49-F238E27FC236}">
                <a16:creationId xmlns:a16="http://schemas.microsoft.com/office/drawing/2014/main" id="{FABC1E9D-9D3B-034E-8AAB-74AD207CD4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B1877BF9-AA55-7740-AC00-29A4DB25A0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8BF044-28ED-5747-B303-5881C60EF2BC}" type="slidenum">
              <a:rPr lang="pt-PT" smtClean="0"/>
              <a:t>‹#›</a:t>
            </a:fld>
            <a:endParaRPr lang="pt-PT"/>
          </a:p>
        </p:txBody>
      </p:sp>
    </p:spTree>
    <p:extLst>
      <p:ext uri="{BB962C8B-B14F-4D97-AF65-F5344CB8AC3E}">
        <p14:creationId xmlns:p14="http://schemas.microsoft.com/office/powerpoint/2010/main" val="42324833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33D37-DBCB-ED4D-9657-EB1924BA70DB}" type="datetimeFigureOut">
              <a:rPr lang="pt-PT" smtClean="0"/>
              <a:t>06/04/2024</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0554A-BF51-8A4D-B786-A39B47ABE6D0}" type="slidenum">
              <a:rPr lang="pt-PT" smtClean="0"/>
              <a:t>‹#›</a:t>
            </a:fld>
            <a:endParaRPr lang="pt-PT"/>
          </a:p>
        </p:txBody>
      </p:sp>
    </p:spTree>
    <p:extLst>
      <p:ext uri="{BB962C8B-B14F-4D97-AF65-F5344CB8AC3E}">
        <p14:creationId xmlns:p14="http://schemas.microsoft.com/office/powerpoint/2010/main" val="4170418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1</a:t>
            </a:fld>
            <a:endParaRPr lang="pt-PT"/>
          </a:p>
        </p:txBody>
      </p:sp>
    </p:spTree>
    <p:extLst>
      <p:ext uri="{BB962C8B-B14F-4D97-AF65-F5344CB8AC3E}">
        <p14:creationId xmlns:p14="http://schemas.microsoft.com/office/powerpoint/2010/main" val="1930695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7E60554A-BF51-8A4D-B786-A39B47ABE6D0}" type="slidenum">
              <a:rPr lang="pt-PT" smtClean="0"/>
              <a:t>14</a:t>
            </a:fld>
            <a:endParaRPr lang="pt-PT"/>
          </a:p>
        </p:txBody>
      </p:sp>
    </p:spTree>
    <p:extLst>
      <p:ext uri="{BB962C8B-B14F-4D97-AF65-F5344CB8AC3E}">
        <p14:creationId xmlns:p14="http://schemas.microsoft.com/office/powerpoint/2010/main" val="1108017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0CA7D-1626-C0B9-7534-BABE7B29DB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51DF8-05E2-6369-44A9-16AB8BC351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A10C0-B1FF-2E54-7D58-0D9F53139EB8}"/>
              </a:ext>
            </a:extLst>
          </p:cNvPr>
          <p:cNvSpPr>
            <a:spLocks noGrp="1"/>
          </p:cNvSpPr>
          <p:nvPr>
            <p:ph type="body" idx="1"/>
          </p:nvPr>
        </p:nvSpPr>
        <p:spPr/>
        <p:txBody>
          <a:bodyPr/>
          <a:lstStyle/>
          <a:p>
            <a:pPr marL="365125" indent="-365125" algn="ctr"/>
            <a:r>
              <a:rPr lang="en-US" dirty="0"/>
              <a:t> </a:t>
            </a:r>
            <a:r>
              <a:rPr lang="en-US" sz="1200" dirty="0"/>
              <a:t>Em Python </a:t>
            </a:r>
            <a:r>
              <a:rPr lang="en-US" sz="1200" dirty="0" err="1"/>
              <a:t>podemos</a:t>
            </a:r>
            <a:r>
              <a:rPr lang="en-US" sz="1200" dirty="0"/>
              <a:t> </a:t>
            </a:r>
            <a:r>
              <a:rPr lang="en-US" sz="1200" dirty="0" err="1"/>
              <a:t>criar</a:t>
            </a:r>
            <a:r>
              <a:rPr lang="en-US" sz="1200" dirty="0"/>
              <a:t> </a:t>
            </a:r>
            <a:r>
              <a:rPr lang="en-US" sz="1200" dirty="0" err="1"/>
              <a:t>funções</a:t>
            </a:r>
            <a:r>
              <a:rPr lang="en-US" sz="1200" dirty="0"/>
              <a:t> que </a:t>
            </a:r>
            <a:r>
              <a:rPr lang="en-US" sz="1200" dirty="0" err="1"/>
              <a:t>aceitam</a:t>
            </a:r>
            <a:r>
              <a:rPr lang="en-US" sz="1200" dirty="0"/>
              <a:t> </a:t>
            </a:r>
            <a:r>
              <a:rPr lang="en-US" sz="1200" b="1" dirty="0"/>
              <a:t>um </a:t>
            </a:r>
            <a:r>
              <a:rPr lang="en-US" sz="1200" b="1" dirty="0" err="1"/>
              <a:t>número</a:t>
            </a:r>
            <a:r>
              <a:rPr lang="en-US" sz="1200" b="1" dirty="0"/>
              <a:t> de </a:t>
            </a:r>
            <a:r>
              <a:rPr lang="en-US" b="1" dirty="0" err="1"/>
              <a:t>argumentos</a:t>
            </a:r>
            <a:r>
              <a:rPr lang="en-US" b="1" dirty="0"/>
              <a:t> </a:t>
            </a:r>
            <a:r>
              <a:rPr lang="en-US" b="1" dirty="0" err="1"/>
              <a:t>variável</a:t>
            </a:r>
            <a:r>
              <a:rPr lang="en-US" dirty="0"/>
              <a:t>.</a:t>
            </a:r>
            <a:r>
              <a:rPr lang="en-US" sz="1200" dirty="0"/>
              <a:t> </a:t>
            </a:r>
          </a:p>
          <a:p>
            <a:pPr marL="365125" indent="-365125" algn="ctr"/>
            <a:r>
              <a:rPr lang="en-US" dirty="0" err="1"/>
              <a:t>Isto</a:t>
            </a:r>
            <a:r>
              <a:rPr lang="en-US" dirty="0"/>
              <a:t> é </a:t>
            </a:r>
            <a:r>
              <a:rPr lang="en-US" dirty="0" err="1"/>
              <a:t>conseguido</a:t>
            </a:r>
            <a:r>
              <a:rPr lang="en-US" dirty="0"/>
              <a:t> </a:t>
            </a:r>
            <a:r>
              <a:rPr lang="en-US" dirty="0" err="1"/>
              <a:t>quando</a:t>
            </a:r>
            <a:r>
              <a:rPr lang="en-US" dirty="0"/>
              <a:t> se </a:t>
            </a:r>
            <a:r>
              <a:rPr lang="en-US" dirty="0" err="1"/>
              <a:t>usa</a:t>
            </a:r>
            <a:r>
              <a:rPr lang="en-US" dirty="0"/>
              <a:t> </a:t>
            </a:r>
            <a:r>
              <a:rPr lang="en-US" sz="1200" b="1" dirty="0"/>
              <a:t>*</a:t>
            </a:r>
            <a:r>
              <a:rPr lang="en-US" sz="1200" b="1" dirty="0" err="1"/>
              <a:t>args</a:t>
            </a:r>
            <a:r>
              <a:rPr lang="en-US" sz="1200" b="1" dirty="0"/>
              <a:t> </a:t>
            </a:r>
            <a:r>
              <a:rPr lang="en-US" dirty="0"/>
              <a:t>e</a:t>
            </a:r>
            <a:r>
              <a:rPr lang="en-US" sz="1200" dirty="0"/>
              <a:t> </a:t>
            </a:r>
            <a:r>
              <a:rPr lang="en-US" sz="1200" b="1" dirty="0"/>
              <a:t>**</a:t>
            </a:r>
            <a:r>
              <a:rPr lang="en-US" sz="1200" b="1" dirty="0" err="1"/>
              <a:t>kwargs</a:t>
            </a:r>
            <a:r>
              <a:rPr lang="en-US" sz="1200" dirty="0"/>
              <a:t>.</a:t>
            </a:r>
          </a:p>
        </p:txBody>
      </p:sp>
      <p:sp>
        <p:nvSpPr>
          <p:cNvPr id="4" name="Slide Number Placeholder 3">
            <a:extLst>
              <a:ext uri="{FF2B5EF4-FFF2-40B4-BE49-F238E27FC236}">
                <a16:creationId xmlns:a16="http://schemas.microsoft.com/office/drawing/2014/main" id="{93517563-91F5-3C72-D6B1-09C8DDC62BAA}"/>
              </a:ext>
            </a:extLst>
          </p:cNvPr>
          <p:cNvSpPr>
            <a:spLocks noGrp="1"/>
          </p:cNvSpPr>
          <p:nvPr>
            <p:ph type="sldNum" sz="quarter" idx="5"/>
          </p:nvPr>
        </p:nvSpPr>
        <p:spPr/>
        <p:txBody>
          <a:bodyPr/>
          <a:lstStyle/>
          <a:p>
            <a:fld id="{7E60554A-BF51-8A4D-B786-A39B47ABE6D0}" type="slidenum">
              <a:rPr lang="pt-PT" smtClean="0"/>
              <a:t>15</a:t>
            </a:fld>
            <a:endParaRPr lang="pt-PT"/>
          </a:p>
        </p:txBody>
      </p:sp>
    </p:spTree>
    <p:extLst>
      <p:ext uri="{BB962C8B-B14F-4D97-AF65-F5344CB8AC3E}">
        <p14:creationId xmlns:p14="http://schemas.microsoft.com/office/powerpoint/2010/main" val="368907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0CA7D-1626-C0B9-7534-BABE7B29DB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51DF8-05E2-6369-44A9-16AB8BC351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A10C0-B1FF-2E54-7D58-0D9F53139EB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solidFill>
                  <a:srgbClr val="111111"/>
                </a:solidFill>
              </a:rPr>
              <a:t>*</a:t>
            </a:r>
            <a:r>
              <a:rPr lang="en-US" b="1" dirty="0" err="1">
                <a:solidFill>
                  <a:srgbClr val="111111"/>
                </a:solidFill>
              </a:rPr>
              <a:t>Args</a:t>
            </a:r>
            <a:r>
              <a:rPr lang="en-US" b="1" dirty="0">
                <a:solidFill>
                  <a:srgbClr val="111111"/>
                </a:solidFill>
              </a:rPr>
              <a:t> </a:t>
            </a:r>
            <a:r>
              <a:rPr lang="en-US" dirty="0">
                <a:solidFill>
                  <a:srgbClr val="111111"/>
                </a:solidFill>
              </a:rPr>
              <a:t>e </a:t>
            </a:r>
            <a:r>
              <a:rPr lang="en-US" b="1" dirty="0">
                <a:solidFill>
                  <a:srgbClr val="111111"/>
                </a:solidFill>
              </a:rPr>
              <a:t>**</a:t>
            </a:r>
            <a:r>
              <a:rPr lang="en-US" b="1" dirty="0" err="1">
                <a:solidFill>
                  <a:srgbClr val="111111"/>
                </a:solidFill>
              </a:rPr>
              <a:t>Kwargs</a:t>
            </a:r>
            <a:r>
              <a:rPr lang="en-US" b="1" dirty="0">
                <a:solidFill>
                  <a:srgbClr val="111111"/>
                </a:solidFill>
              </a:rPr>
              <a:t> </a:t>
            </a:r>
            <a:r>
              <a:rPr lang="en-US" dirty="0" err="1">
                <a:solidFill>
                  <a:srgbClr val="111111"/>
                </a:solidFill>
              </a:rPr>
              <a:t>são</a:t>
            </a:r>
            <a:r>
              <a:rPr lang="en-US" dirty="0">
                <a:solidFill>
                  <a:srgbClr val="111111"/>
                </a:solidFill>
              </a:rPr>
              <a:t> </a:t>
            </a:r>
            <a:r>
              <a:rPr lang="en-US" dirty="0" err="1">
                <a:solidFill>
                  <a:srgbClr val="111111"/>
                </a:solidFill>
              </a:rPr>
              <a:t>utilizados</a:t>
            </a:r>
            <a:r>
              <a:rPr lang="en-US" dirty="0">
                <a:solidFill>
                  <a:srgbClr val="111111"/>
                </a:solidFill>
              </a:rPr>
              <a:t> </a:t>
            </a:r>
            <a:r>
              <a:rPr lang="en-US" dirty="0" err="1">
                <a:solidFill>
                  <a:srgbClr val="111111"/>
                </a:solidFill>
              </a:rPr>
              <a:t>quando</a:t>
            </a:r>
            <a:r>
              <a:rPr lang="en-US" dirty="0">
                <a:solidFill>
                  <a:srgbClr val="111111"/>
                </a:solidFill>
              </a:rPr>
              <a:t> se </a:t>
            </a:r>
            <a:r>
              <a:rPr lang="en-US" dirty="0" err="1">
                <a:solidFill>
                  <a:srgbClr val="111111"/>
                </a:solidFill>
              </a:rPr>
              <a:t>precisa</a:t>
            </a:r>
            <a:r>
              <a:rPr lang="en-US" dirty="0">
                <a:solidFill>
                  <a:srgbClr val="111111"/>
                </a:solidFill>
              </a:rPr>
              <a:t> de </a:t>
            </a:r>
            <a:r>
              <a:rPr lang="en-US" b="1" dirty="0" err="1">
                <a:solidFill>
                  <a:srgbClr val="111111"/>
                </a:solidFill>
              </a:rPr>
              <a:t>flexibilidade</a:t>
            </a:r>
            <a:r>
              <a:rPr lang="en-US" b="1" dirty="0">
                <a:solidFill>
                  <a:srgbClr val="111111"/>
                </a:solidFill>
              </a:rPr>
              <a:t> no </a:t>
            </a:r>
            <a:r>
              <a:rPr lang="en-US" b="1" dirty="0" err="1">
                <a:solidFill>
                  <a:srgbClr val="111111"/>
                </a:solidFill>
              </a:rPr>
              <a:t>número</a:t>
            </a:r>
            <a:r>
              <a:rPr lang="en-US" b="1" dirty="0">
                <a:solidFill>
                  <a:srgbClr val="111111"/>
                </a:solidFill>
              </a:rPr>
              <a:t> de </a:t>
            </a:r>
            <a:r>
              <a:rPr lang="en-US" b="1" dirty="0" err="1">
                <a:solidFill>
                  <a:srgbClr val="111111"/>
                </a:solidFill>
              </a:rPr>
              <a:t>argumentos</a:t>
            </a:r>
            <a:r>
              <a:rPr lang="en-US" b="1" dirty="0">
                <a:solidFill>
                  <a:srgbClr val="111111"/>
                </a:solidFill>
              </a:rPr>
              <a:t> </a:t>
            </a:r>
            <a:r>
              <a:rPr lang="en-US" dirty="0">
                <a:solidFill>
                  <a:srgbClr val="111111"/>
                </a:solidFill>
              </a:rPr>
              <a:t>que </a:t>
            </a:r>
            <a:r>
              <a:rPr lang="en-US" dirty="0" err="1">
                <a:solidFill>
                  <a:srgbClr val="111111"/>
                </a:solidFill>
              </a:rPr>
              <a:t>são</a:t>
            </a:r>
            <a:r>
              <a:rPr lang="en-US" dirty="0">
                <a:solidFill>
                  <a:srgbClr val="111111"/>
                </a:solidFill>
              </a:rPr>
              <a:t> passados </a:t>
            </a:r>
            <a:r>
              <a:rPr lang="en-US" dirty="0" err="1">
                <a:solidFill>
                  <a:srgbClr val="111111"/>
                </a:solidFill>
              </a:rPr>
              <a:t>numa</a:t>
            </a:r>
            <a:r>
              <a:rPr lang="en-US" dirty="0">
                <a:solidFill>
                  <a:srgbClr val="111111"/>
                </a:solidFill>
              </a:rPr>
              <a:t> </a:t>
            </a:r>
            <a:r>
              <a:rPr lang="en-US" dirty="0" err="1">
                <a:solidFill>
                  <a:srgbClr val="111111"/>
                </a:solidFill>
              </a:rPr>
              <a:t>função</a:t>
            </a:r>
            <a:r>
              <a:rPr lang="en-US" dirty="0">
                <a:solidFill>
                  <a:srgbClr val="111111"/>
                </a:solidFill>
              </a:rPr>
              <a:t>.</a:t>
            </a:r>
            <a:endParaRPr lang="en-US" dirty="0"/>
          </a:p>
        </p:txBody>
      </p:sp>
      <p:sp>
        <p:nvSpPr>
          <p:cNvPr id="4" name="Slide Number Placeholder 3">
            <a:extLst>
              <a:ext uri="{FF2B5EF4-FFF2-40B4-BE49-F238E27FC236}">
                <a16:creationId xmlns:a16="http://schemas.microsoft.com/office/drawing/2014/main" id="{93517563-91F5-3C72-D6B1-09C8DDC62BAA}"/>
              </a:ext>
            </a:extLst>
          </p:cNvPr>
          <p:cNvSpPr>
            <a:spLocks noGrp="1"/>
          </p:cNvSpPr>
          <p:nvPr>
            <p:ph type="sldNum" sz="quarter" idx="5"/>
          </p:nvPr>
        </p:nvSpPr>
        <p:spPr/>
        <p:txBody>
          <a:bodyPr/>
          <a:lstStyle/>
          <a:p>
            <a:fld id="{7E60554A-BF51-8A4D-B786-A39B47ABE6D0}" type="slidenum">
              <a:rPr lang="pt-PT" smtClean="0"/>
              <a:t>16</a:t>
            </a:fld>
            <a:endParaRPr lang="pt-PT"/>
          </a:p>
        </p:txBody>
      </p:sp>
    </p:spTree>
    <p:extLst>
      <p:ext uri="{BB962C8B-B14F-4D97-AF65-F5344CB8AC3E}">
        <p14:creationId xmlns:p14="http://schemas.microsoft.com/office/powerpoint/2010/main" val="3432910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7E60554A-BF51-8A4D-B786-A39B47ABE6D0}" type="slidenum">
              <a:rPr lang="pt-PT" smtClean="0"/>
              <a:t>17</a:t>
            </a:fld>
            <a:endParaRPr lang="pt-PT"/>
          </a:p>
        </p:txBody>
      </p:sp>
    </p:spTree>
    <p:extLst>
      <p:ext uri="{BB962C8B-B14F-4D97-AF65-F5344CB8AC3E}">
        <p14:creationId xmlns:p14="http://schemas.microsoft.com/office/powerpoint/2010/main" val="662263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7E60554A-BF51-8A4D-B786-A39B47ABE6D0}" type="slidenum">
              <a:rPr lang="pt-PT" smtClean="0"/>
              <a:t>18</a:t>
            </a:fld>
            <a:endParaRPr lang="pt-PT"/>
          </a:p>
        </p:txBody>
      </p:sp>
    </p:spTree>
    <p:extLst>
      <p:ext uri="{BB962C8B-B14F-4D97-AF65-F5344CB8AC3E}">
        <p14:creationId xmlns:p14="http://schemas.microsoft.com/office/powerpoint/2010/main" val="2291207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 </a:t>
            </a:r>
            <a:endParaRPr lang="en-US" b="0" dirty="0"/>
          </a:p>
        </p:txBody>
      </p:sp>
      <p:sp>
        <p:nvSpPr>
          <p:cNvPr id="4" name="Slide Number Placeholder 3"/>
          <p:cNvSpPr>
            <a:spLocks noGrp="1"/>
          </p:cNvSpPr>
          <p:nvPr>
            <p:ph type="sldNum" sz="quarter" idx="5"/>
          </p:nvPr>
        </p:nvSpPr>
        <p:spPr/>
        <p:txBody>
          <a:bodyPr/>
          <a:lstStyle/>
          <a:p>
            <a:fld id="{7E60554A-BF51-8A4D-B786-A39B47ABE6D0}" type="slidenum">
              <a:rPr lang="pt-PT" smtClean="0"/>
              <a:t>19</a:t>
            </a:fld>
            <a:endParaRPr lang="pt-PT"/>
          </a:p>
        </p:txBody>
      </p:sp>
    </p:spTree>
    <p:extLst>
      <p:ext uri="{BB962C8B-B14F-4D97-AF65-F5344CB8AC3E}">
        <p14:creationId xmlns:p14="http://schemas.microsoft.com/office/powerpoint/2010/main" val="3144994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 </a:t>
            </a:r>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20</a:t>
            </a:fld>
            <a:endParaRPr lang="pt-PT"/>
          </a:p>
        </p:txBody>
      </p:sp>
    </p:spTree>
    <p:extLst>
      <p:ext uri="{BB962C8B-B14F-4D97-AF65-F5344CB8AC3E}">
        <p14:creationId xmlns:p14="http://schemas.microsoft.com/office/powerpoint/2010/main" val="1549424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49F75-DD3A-F1CE-7005-AE64769A5E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984B0-47CF-7936-0ABD-3ED77C9C3D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DDBD6-EAF9-B7E6-4CE9-3B428AEABB25}"/>
              </a:ext>
            </a:extLst>
          </p:cNvPr>
          <p:cNvSpPr>
            <a:spLocks noGrp="1"/>
          </p:cNvSpPr>
          <p:nvPr>
            <p:ph type="body" idx="1"/>
          </p:nvPr>
        </p:nvSpPr>
        <p:spPr/>
        <p:txBody>
          <a:bodyPr/>
          <a:lstStyle/>
          <a:p>
            <a:r>
              <a:rPr lang="en-US" b="0" i="0" dirty="0">
                <a:solidFill>
                  <a:srgbClr val="374151"/>
                </a:solidFill>
                <a:effectLst/>
                <a:latin typeface="Söhne"/>
              </a:rPr>
              <a:t> </a:t>
            </a:r>
            <a:endParaRPr lang="en-US" dirty="0"/>
          </a:p>
        </p:txBody>
      </p:sp>
      <p:sp>
        <p:nvSpPr>
          <p:cNvPr id="4" name="Slide Number Placeholder 3">
            <a:extLst>
              <a:ext uri="{FF2B5EF4-FFF2-40B4-BE49-F238E27FC236}">
                <a16:creationId xmlns:a16="http://schemas.microsoft.com/office/drawing/2014/main" id="{25F46EF0-F71B-953E-E4FF-84EA26BB4362}"/>
              </a:ext>
            </a:extLst>
          </p:cNvPr>
          <p:cNvSpPr>
            <a:spLocks noGrp="1"/>
          </p:cNvSpPr>
          <p:nvPr>
            <p:ph type="sldNum" sz="quarter" idx="5"/>
          </p:nvPr>
        </p:nvSpPr>
        <p:spPr/>
        <p:txBody>
          <a:bodyPr/>
          <a:lstStyle/>
          <a:p>
            <a:fld id="{7E60554A-BF51-8A4D-B786-A39B47ABE6D0}" type="slidenum">
              <a:rPr lang="pt-PT" smtClean="0"/>
              <a:t>23</a:t>
            </a:fld>
            <a:endParaRPr lang="pt-PT"/>
          </a:p>
        </p:txBody>
      </p:sp>
    </p:spTree>
    <p:extLst>
      <p:ext uri="{BB962C8B-B14F-4D97-AF65-F5344CB8AC3E}">
        <p14:creationId xmlns:p14="http://schemas.microsoft.com/office/powerpoint/2010/main" val="4040731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E398A-4E55-BF72-5B55-A515C77D90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8527F7-3BBB-350F-0D64-1C30B40BC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32819-DE94-A194-0F21-4C04681293C2}"/>
              </a:ext>
            </a:extLst>
          </p:cNvPr>
          <p:cNvSpPr>
            <a:spLocks noGrp="1"/>
          </p:cNvSpPr>
          <p:nvPr>
            <p:ph type="body" idx="1"/>
          </p:nvPr>
        </p:nvSpPr>
        <p:spPr/>
        <p:txBody>
          <a:bodyPr/>
          <a:lstStyle/>
          <a:p>
            <a:r>
              <a:rPr lang="en-US" b="0" i="0" dirty="0">
                <a:solidFill>
                  <a:srgbClr val="374151"/>
                </a:solidFill>
                <a:effectLst/>
                <a:latin typeface="Söhne"/>
              </a:rPr>
              <a:t> </a:t>
            </a:r>
            <a:endParaRPr lang="en-US" dirty="0"/>
          </a:p>
        </p:txBody>
      </p:sp>
      <p:sp>
        <p:nvSpPr>
          <p:cNvPr id="4" name="Slide Number Placeholder 3">
            <a:extLst>
              <a:ext uri="{FF2B5EF4-FFF2-40B4-BE49-F238E27FC236}">
                <a16:creationId xmlns:a16="http://schemas.microsoft.com/office/drawing/2014/main" id="{835319CB-BC4F-DB49-FFA5-77A4ECA113E7}"/>
              </a:ext>
            </a:extLst>
          </p:cNvPr>
          <p:cNvSpPr>
            <a:spLocks noGrp="1"/>
          </p:cNvSpPr>
          <p:nvPr>
            <p:ph type="sldNum" sz="quarter" idx="5"/>
          </p:nvPr>
        </p:nvSpPr>
        <p:spPr/>
        <p:txBody>
          <a:bodyPr/>
          <a:lstStyle/>
          <a:p>
            <a:fld id="{7E60554A-BF51-8A4D-B786-A39B47ABE6D0}" type="slidenum">
              <a:rPr lang="pt-PT" smtClean="0"/>
              <a:t>24</a:t>
            </a:fld>
            <a:endParaRPr lang="pt-PT"/>
          </a:p>
        </p:txBody>
      </p:sp>
    </p:spTree>
    <p:extLst>
      <p:ext uri="{BB962C8B-B14F-4D97-AF65-F5344CB8AC3E}">
        <p14:creationId xmlns:p14="http://schemas.microsoft.com/office/powerpoint/2010/main" val="1149663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E398A-4E55-BF72-5B55-A515C77D90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8527F7-3BBB-350F-0D64-1C30B40BC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32819-DE94-A194-0F21-4C04681293C2}"/>
              </a:ext>
            </a:extLst>
          </p:cNvPr>
          <p:cNvSpPr>
            <a:spLocks noGrp="1"/>
          </p:cNvSpPr>
          <p:nvPr>
            <p:ph type="body" idx="1"/>
          </p:nvPr>
        </p:nvSpPr>
        <p:spPr/>
        <p:txBody>
          <a:bodyPr/>
          <a:lstStyle/>
          <a:p>
            <a:r>
              <a:rPr lang="en-US" b="0" i="0" dirty="0">
                <a:solidFill>
                  <a:srgbClr val="374151"/>
                </a:solidFill>
                <a:effectLst/>
                <a:latin typeface="Söhne"/>
              </a:rPr>
              <a:t> </a:t>
            </a:r>
            <a:endParaRPr lang="en-US" dirty="0"/>
          </a:p>
        </p:txBody>
      </p:sp>
      <p:sp>
        <p:nvSpPr>
          <p:cNvPr id="4" name="Slide Number Placeholder 3">
            <a:extLst>
              <a:ext uri="{FF2B5EF4-FFF2-40B4-BE49-F238E27FC236}">
                <a16:creationId xmlns:a16="http://schemas.microsoft.com/office/drawing/2014/main" id="{835319CB-BC4F-DB49-FFA5-77A4ECA113E7}"/>
              </a:ext>
            </a:extLst>
          </p:cNvPr>
          <p:cNvSpPr>
            <a:spLocks noGrp="1"/>
          </p:cNvSpPr>
          <p:nvPr>
            <p:ph type="sldNum" sz="quarter" idx="5"/>
          </p:nvPr>
        </p:nvSpPr>
        <p:spPr/>
        <p:txBody>
          <a:bodyPr/>
          <a:lstStyle/>
          <a:p>
            <a:fld id="{7E60554A-BF51-8A4D-B786-A39B47ABE6D0}" type="slidenum">
              <a:rPr lang="pt-PT" smtClean="0"/>
              <a:t>25</a:t>
            </a:fld>
            <a:endParaRPr lang="pt-PT"/>
          </a:p>
        </p:txBody>
      </p:sp>
    </p:spTree>
    <p:extLst>
      <p:ext uri="{BB962C8B-B14F-4D97-AF65-F5344CB8AC3E}">
        <p14:creationId xmlns:p14="http://schemas.microsoft.com/office/powerpoint/2010/main" val="3078837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2</a:t>
            </a:fld>
            <a:endParaRPr lang="pt-PT"/>
          </a:p>
        </p:txBody>
      </p:sp>
    </p:spTree>
    <p:extLst>
      <p:ext uri="{BB962C8B-B14F-4D97-AF65-F5344CB8AC3E}">
        <p14:creationId xmlns:p14="http://schemas.microsoft.com/office/powerpoint/2010/main" val="3614952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ea typeface="+mn-ea"/>
                <a:cs typeface="+mn-cs"/>
              </a:rPr>
              <a:t>Object-Oriented Programming (OOP) </a:t>
            </a:r>
            <a:r>
              <a:rPr lang="en-US" sz="1200" dirty="0">
                <a:solidFill>
                  <a:srgbClr val="00151E"/>
                </a:solidFill>
              </a:rPr>
              <a:t>is a way of designing programs using </a:t>
            </a:r>
            <a:r>
              <a:rPr lang="en-US" sz="1200" b="1" dirty="0">
                <a:solidFill>
                  <a:srgbClr val="00151E"/>
                </a:solidFill>
              </a:rPr>
              <a:t>objects</a:t>
            </a:r>
            <a:r>
              <a:rPr lang="en-US" sz="1200" dirty="0">
                <a:solidFill>
                  <a:srgbClr val="00151E"/>
                </a:solidFill>
              </a:rPr>
              <a:t> that have </a:t>
            </a:r>
            <a:r>
              <a:rPr lang="en-US" sz="1200" b="1" dirty="0">
                <a:solidFill>
                  <a:srgbClr val="00151E"/>
                </a:solidFill>
              </a:rPr>
              <a:t>properties</a:t>
            </a:r>
            <a:r>
              <a:rPr lang="en-US" sz="1200" dirty="0">
                <a:solidFill>
                  <a:srgbClr val="00151E"/>
                </a:solidFill>
              </a:rPr>
              <a:t> and </a:t>
            </a:r>
            <a:r>
              <a:rPr lang="en-US" sz="1200" b="1" dirty="0">
                <a:solidFill>
                  <a:srgbClr val="00151E"/>
                </a:solidFill>
              </a:rPr>
              <a:t>behaviors</a:t>
            </a:r>
            <a:r>
              <a:rPr lang="en-US" sz="1200" dirty="0">
                <a:solidFill>
                  <a:srgbClr val="00151E"/>
                </a:solidFill>
              </a:rPr>
              <a:t>. </a:t>
            </a:r>
            <a:r>
              <a:rPr kumimoji="0" lang="en-US" sz="1200" b="0" i="0" u="none" strike="noStrike" kern="1200" cap="none" spc="0" normalizeH="0" baseline="0" noProof="0" dirty="0">
                <a:ln>
                  <a:noFill/>
                </a:ln>
                <a:solidFill>
                  <a:srgbClr val="00151E"/>
                </a:solidFill>
                <a:effectLst/>
                <a:uLnTx/>
                <a:uFillTx/>
                <a:ea typeface="+mn-ea"/>
                <a:cs typeface="+mn-cs"/>
              </a:rPr>
              <a:t>Python is a very versatile language that supports OOP as well as other paradigms like functional and procedural programming. </a:t>
            </a:r>
            <a:endParaRPr kumimoji="0" lang="pt-PT" sz="1200" b="0" i="0" u="none" strike="noStrike" kern="1200" cap="none" spc="0" normalizeH="0" baseline="0" noProof="0" dirty="0">
              <a:ln>
                <a:noFill/>
              </a:ln>
              <a:solidFill>
                <a:srgbClr val="00151E"/>
              </a:solidFill>
              <a:effectLst/>
              <a:uLnTx/>
              <a:uFillTx/>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PT" sz="1200" b="0" i="0" u="none" strike="noStrike" kern="1200" cap="none" spc="0" normalizeH="0" baseline="0" noProof="0" dirty="0">
                <a:ln>
                  <a:noFill/>
                </a:ln>
                <a:solidFill>
                  <a:srgbClr val="00151E"/>
                </a:solidFill>
                <a:effectLst/>
                <a:uLnTx/>
                <a:uFillTx/>
                <a:ea typeface="+mn-ea"/>
                <a:cs typeface="+mn-cs"/>
              </a:rPr>
              <a:t>One of the main goals of OOP is d</a:t>
            </a:r>
            <a:r>
              <a:rPr lang="en-US" b="0" i="0" dirty="0" err="1">
                <a:solidFill>
                  <a:srgbClr val="FFFFFF"/>
                </a:solidFill>
                <a:effectLst/>
                <a:latin typeface="Nunito" pitchFamily="2" charset="0"/>
              </a:rPr>
              <a:t>ata</a:t>
            </a:r>
            <a:r>
              <a:rPr lang="en-US" b="0" i="0" dirty="0">
                <a:solidFill>
                  <a:srgbClr val="FFFFFF"/>
                </a:solidFill>
                <a:effectLst/>
                <a:latin typeface="Nunito" pitchFamily="2" charset="0"/>
              </a:rPr>
              <a:t> abstraction. Data abstraction refers to providing only essential information about the data to the outside world, hiding the background details or implementation. </a:t>
            </a:r>
            <a:endParaRPr lang="pt-PT" sz="1200" dirty="0">
              <a:solidFill>
                <a:srgbClr val="00151E"/>
              </a:solidFill>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151E"/>
                </a:solidFill>
              </a:rPr>
              <a:t>To use</a:t>
            </a:r>
            <a:r>
              <a:rPr lang="en-US" sz="1200" b="0" i="0" dirty="0">
                <a:solidFill>
                  <a:srgbClr val="000000"/>
                </a:solidFill>
                <a:effectLst/>
              </a:rPr>
              <a:t> OOP in Python, you need to define </a:t>
            </a:r>
            <a:r>
              <a:rPr lang="en-US" sz="1200" b="1" i="0" dirty="0">
                <a:solidFill>
                  <a:srgbClr val="000000"/>
                </a:solidFill>
                <a:effectLst/>
              </a:rPr>
              <a:t>classes</a:t>
            </a:r>
            <a:r>
              <a:rPr lang="en-US" sz="1200" b="0" i="0" dirty="0">
                <a:solidFill>
                  <a:srgbClr val="000000"/>
                </a:solidFill>
                <a:effectLst/>
              </a:rPr>
              <a:t> that represent the </a:t>
            </a:r>
            <a:r>
              <a:rPr lang="en-US" sz="1200" b="1" i="0" dirty="0">
                <a:solidFill>
                  <a:srgbClr val="000000"/>
                </a:solidFill>
                <a:effectLst/>
              </a:rPr>
              <a:t>abstract data types</a:t>
            </a:r>
            <a:r>
              <a:rPr lang="en-US" sz="1200" b="0" i="0" dirty="0">
                <a:solidFill>
                  <a:srgbClr val="000000"/>
                </a:solidFill>
                <a:effectLst/>
              </a:rPr>
              <a:t> of your problem and create </a:t>
            </a:r>
            <a:r>
              <a:rPr lang="en-US" sz="1200" b="1" i="0" dirty="0">
                <a:solidFill>
                  <a:srgbClr val="000000"/>
                </a:solidFill>
                <a:effectLst/>
              </a:rPr>
              <a:t>objects</a:t>
            </a:r>
            <a:r>
              <a:rPr lang="en-US" sz="1200" b="0" i="0" dirty="0">
                <a:solidFill>
                  <a:srgbClr val="000000"/>
                </a:solidFill>
                <a:effectLst/>
              </a:rPr>
              <a:t> that are </a:t>
            </a:r>
            <a:r>
              <a:rPr lang="en-US" sz="1200" b="1" i="0" dirty="0">
                <a:solidFill>
                  <a:srgbClr val="000000"/>
                </a:solidFill>
                <a:effectLst/>
              </a:rPr>
              <a:t>instances</a:t>
            </a:r>
            <a:r>
              <a:rPr lang="en-US" sz="1200" b="0" i="0" dirty="0">
                <a:solidFill>
                  <a:srgbClr val="000000"/>
                </a:solidFill>
                <a:effectLst/>
              </a:rPr>
              <a:t> of those </a:t>
            </a:r>
            <a:r>
              <a:rPr lang="en-US" sz="1200" b="1" i="0" dirty="0">
                <a:solidFill>
                  <a:srgbClr val="000000"/>
                </a:solidFill>
                <a:effectLst/>
              </a:rPr>
              <a:t>classes</a:t>
            </a:r>
            <a:r>
              <a:rPr lang="en-US" sz="1200" b="0" i="0" dirty="0">
                <a:solidFill>
                  <a:srgbClr val="000000"/>
                </a:solidFill>
                <a:effectLst/>
              </a:rPr>
              <a: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rgbClr val="000000"/>
              </a:solidFill>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solidFill>
                  <a:srgbClr val="000000"/>
                </a:solidFill>
                <a:effectLst/>
              </a:rPr>
              <a:t>Classes</a:t>
            </a:r>
            <a:r>
              <a:rPr lang="en-US" sz="1200" b="0" i="0" dirty="0">
                <a:solidFill>
                  <a:srgbClr val="000000"/>
                </a:solidFill>
                <a:effectLst/>
              </a:rPr>
              <a:t> can have </a:t>
            </a:r>
            <a:r>
              <a:rPr lang="en-US" sz="1200" b="1" i="0" dirty="0">
                <a:solidFill>
                  <a:srgbClr val="000000"/>
                </a:solidFill>
                <a:effectLst/>
              </a:rPr>
              <a:t>attributes</a:t>
            </a:r>
            <a:r>
              <a:rPr lang="en-US" sz="1200" b="0" i="0" dirty="0">
                <a:solidFill>
                  <a:srgbClr val="000000"/>
                </a:solidFill>
                <a:effectLst/>
              </a:rPr>
              <a:t> that store data and </a:t>
            </a:r>
            <a:r>
              <a:rPr lang="en-US" sz="1200" b="1" i="0" dirty="0">
                <a:solidFill>
                  <a:srgbClr val="000000"/>
                </a:solidFill>
                <a:effectLst/>
              </a:rPr>
              <a:t>methods</a:t>
            </a:r>
            <a:r>
              <a:rPr lang="en-US" sz="1200" b="0" i="0" dirty="0">
                <a:solidFill>
                  <a:srgbClr val="000000"/>
                </a:solidFill>
                <a:effectLst/>
              </a:rPr>
              <a:t> that define actions or operations on the data. They can also inherit from other </a:t>
            </a:r>
            <a:r>
              <a:rPr lang="en-US" sz="1200" b="1" i="0" dirty="0">
                <a:solidFill>
                  <a:srgbClr val="000000"/>
                </a:solidFill>
                <a:effectLst/>
              </a:rPr>
              <a:t>classes</a:t>
            </a:r>
            <a:r>
              <a:rPr lang="en-US" sz="1200" b="0" i="0" dirty="0">
                <a:solidFill>
                  <a:srgbClr val="000000"/>
                </a:solidFill>
                <a:effectLst/>
              </a:rPr>
              <a:t> to reuse or modify their functionality.</a:t>
            </a:r>
            <a:endParaRPr lang="en-US" sz="1200" dirty="0">
              <a:solidFill>
                <a:srgbClr val="00151E"/>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33</a:t>
            </a:fld>
            <a:endParaRPr lang="pt-PT"/>
          </a:p>
        </p:txBody>
      </p:sp>
    </p:spTree>
    <p:extLst>
      <p:ext uri="{BB962C8B-B14F-4D97-AF65-F5344CB8AC3E}">
        <p14:creationId xmlns:p14="http://schemas.microsoft.com/office/powerpoint/2010/main" val="256968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 In other words,</a:t>
            </a:r>
            <a:endParaRPr lang="en-US" b="0" i="1"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E60554A-BF51-8A4D-B786-A39B47ABE6D0}" type="slidenum">
              <a:rPr lang="pt-PT" smtClean="0"/>
              <a:t>34</a:t>
            </a:fld>
            <a:endParaRPr lang="pt-PT"/>
          </a:p>
        </p:txBody>
      </p:sp>
    </p:spTree>
    <p:extLst>
      <p:ext uri="{BB962C8B-B14F-4D97-AF65-F5344CB8AC3E}">
        <p14:creationId xmlns:p14="http://schemas.microsoft.com/office/powerpoint/2010/main" val="1393414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013D7-6819-6E99-862C-CD38DF0B6A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5062A4-CDF7-F5D0-4E4B-2D8D97F86B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94E4A-4FE2-9B93-BBA5-C78C1A0274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a:ea typeface="+mn-ea"/>
                <a:cs typeface="+mn-cs"/>
              </a:rPr>
              <a:t> </a:t>
            </a:r>
            <a:endParaRPr lang="en-US" dirty="0"/>
          </a:p>
        </p:txBody>
      </p:sp>
      <p:sp>
        <p:nvSpPr>
          <p:cNvPr id="4" name="Slide Number Placeholder 3">
            <a:extLst>
              <a:ext uri="{FF2B5EF4-FFF2-40B4-BE49-F238E27FC236}">
                <a16:creationId xmlns:a16="http://schemas.microsoft.com/office/drawing/2014/main" id="{50F5E073-0222-473B-78B1-9FAEAE6918EF}"/>
              </a:ext>
            </a:extLst>
          </p:cNvPr>
          <p:cNvSpPr>
            <a:spLocks noGrp="1"/>
          </p:cNvSpPr>
          <p:nvPr>
            <p:ph type="sldNum" sz="quarter" idx="5"/>
          </p:nvPr>
        </p:nvSpPr>
        <p:spPr/>
        <p:txBody>
          <a:bodyPr/>
          <a:lstStyle/>
          <a:p>
            <a:fld id="{7E60554A-BF51-8A4D-B786-A39B47ABE6D0}" type="slidenum">
              <a:rPr lang="pt-PT" smtClean="0"/>
              <a:t>35</a:t>
            </a:fld>
            <a:endParaRPr lang="pt-PT"/>
          </a:p>
        </p:txBody>
      </p:sp>
    </p:spTree>
    <p:extLst>
      <p:ext uri="{BB962C8B-B14F-4D97-AF65-F5344CB8AC3E}">
        <p14:creationId xmlns:p14="http://schemas.microsoft.com/office/powerpoint/2010/main" val="3517592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36</a:t>
            </a:fld>
            <a:endParaRPr lang="pt-PT"/>
          </a:p>
        </p:txBody>
      </p:sp>
    </p:spTree>
    <p:extLst>
      <p:ext uri="{BB962C8B-B14F-4D97-AF65-F5344CB8AC3E}">
        <p14:creationId xmlns:p14="http://schemas.microsoft.com/office/powerpoint/2010/main" val="2450147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013D7-6819-6E99-862C-CD38DF0B6A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5062A4-CDF7-F5D0-4E4B-2D8D97F86B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94E4A-4FE2-9B93-BBA5-C78C1A0274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a:ea typeface="+mn-ea"/>
                <a:cs typeface="+mn-cs"/>
              </a:rPr>
              <a:t> </a:t>
            </a:r>
            <a:endParaRPr lang="en-US" dirty="0"/>
          </a:p>
        </p:txBody>
      </p:sp>
      <p:sp>
        <p:nvSpPr>
          <p:cNvPr id="4" name="Slide Number Placeholder 3">
            <a:extLst>
              <a:ext uri="{FF2B5EF4-FFF2-40B4-BE49-F238E27FC236}">
                <a16:creationId xmlns:a16="http://schemas.microsoft.com/office/drawing/2014/main" id="{50F5E073-0222-473B-78B1-9FAEAE6918EF}"/>
              </a:ext>
            </a:extLst>
          </p:cNvPr>
          <p:cNvSpPr>
            <a:spLocks noGrp="1"/>
          </p:cNvSpPr>
          <p:nvPr>
            <p:ph type="sldNum" sz="quarter" idx="5"/>
          </p:nvPr>
        </p:nvSpPr>
        <p:spPr/>
        <p:txBody>
          <a:bodyPr/>
          <a:lstStyle/>
          <a:p>
            <a:fld id="{7E60554A-BF51-8A4D-B786-A39B47ABE6D0}" type="slidenum">
              <a:rPr lang="pt-PT" smtClean="0"/>
              <a:t>37</a:t>
            </a:fld>
            <a:endParaRPr lang="pt-PT"/>
          </a:p>
        </p:txBody>
      </p:sp>
    </p:spTree>
    <p:extLst>
      <p:ext uri="{BB962C8B-B14F-4D97-AF65-F5344CB8AC3E}">
        <p14:creationId xmlns:p14="http://schemas.microsoft.com/office/powerpoint/2010/main" val="3318298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38</a:t>
            </a:fld>
            <a:endParaRPr lang="pt-PT"/>
          </a:p>
        </p:txBody>
      </p:sp>
    </p:spTree>
    <p:extLst>
      <p:ext uri="{BB962C8B-B14F-4D97-AF65-F5344CB8AC3E}">
        <p14:creationId xmlns:p14="http://schemas.microsoft.com/office/powerpoint/2010/main" val="24501473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7E60554A-BF51-8A4D-B786-A39B47ABE6D0}" type="slidenum">
              <a:rPr lang="pt-PT" smtClean="0"/>
              <a:t>39</a:t>
            </a:fld>
            <a:endParaRPr lang="pt-PT"/>
          </a:p>
        </p:txBody>
      </p:sp>
    </p:spTree>
    <p:extLst>
      <p:ext uri="{BB962C8B-B14F-4D97-AF65-F5344CB8AC3E}">
        <p14:creationId xmlns:p14="http://schemas.microsoft.com/office/powerpoint/2010/main" val="2805790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7E60554A-BF51-8A4D-B786-A39B47ABE6D0}" type="slidenum">
              <a:rPr lang="pt-PT" smtClean="0"/>
              <a:t>40</a:t>
            </a:fld>
            <a:endParaRPr lang="pt-PT"/>
          </a:p>
        </p:txBody>
      </p:sp>
    </p:spTree>
    <p:extLst>
      <p:ext uri="{BB962C8B-B14F-4D97-AF65-F5344CB8AC3E}">
        <p14:creationId xmlns:p14="http://schemas.microsoft.com/office/powerpoint/2010/main" val="28057906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573C6-25E1-DB94-4154-80545F1E33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DB82F3-A8D0-CB2F-0EBC-EB7FCDA025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740595-08D9-8B35-C657-E8DEC748B3B0}"/>
              </a:ext>
            </a:extLst>
          </p:cNvPr>
          <p:cNvSpPr>
            <a:spLocks noGrp="1"/>
          </p:cNvSpPr>
          <p:nvPr>
            <p:ph type="body" idx="1"/>
          </p:nvPr>
        </p:nvSpPr>
        <p:spPr/>
        <p:txBody>
          <a:bodyPr/>
          <a:lstStyle/>
          <a:p>
            <a:r>
              <a:rPr lang="en-US" dirty="0"/>
              <a:t> </a:t>
            </a:r>
          </a:p>
        </p:txBody>
      </p:sp>
      <p:sp>
        <p:nvSpPr>
          <p:cNvPr id="4" name="Slide Number Placeholder 3">
            <a:extLst>
              <a:ext uri="{FF2B5EF4-FFF2-40B4-BE49-F238E27FC236}">
                <a16:creationId xmlns:a16="http://schemas.microsoft.com/office/drawing/2014/main" id="{8318A5B7-B733-980A-3C3A-B8F0960CE1CE}"/>
              </a:ext>
            </a:extLst>
          </p:cNvPr>
          <p:cNvSpPr>
            <a:spLocks noGrp="1"/>
          </p:cNvSpPr>
          <p:nvPr>
            <p:ph type="sldNum" sz="quarter" idx="5"/>
          </p:nvPr>
        </p:nvSpPr>
        <p:spPr/>
        <p:txBody>
          <a:bodyPr/>
          <a:lstStyle/>
          <a:p>
            <a:fld id="{7E60554A-BF51-8A4D-B786-A39B47ABE6D0}" type="slidenum">
              <a:rPr lang="pt-PT" smtClean="0"/>
              <a:t>41</a:t>
            </a:fld>
            <a:endParaRPr lang="pt-PT"/>
          </a:p>
        </p:txBody>
      </p:sp>
    </p:spTree>
    <p:extLst>
      <p:ext uri="{BB962C8B-B14F-4D97-AF65-F5344CB8AC3E}">
        <p14:creationId xmlns:p14="http://schemas.microsoft.com/office/powerpoint/2010/main" val="2690925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 </a:t>
            </a:r>
          </a:p>
        </p:txBody>
      </p:sp>
      <p:sp>
        <p:nvSpPr>
          <p:cNvPr id="4" name="Slide Number Placeholder 3"/>
          <p:cNvSpPr>
            <a:spLocks noGrp="1"/>
          </p:cNvSpPr>
          <p:nvPr>
            <p:ph type="sldNum" sz="quarter" idx="5"/>
          </p:nvPr>
        </p:nvSpPr>
        <p:spPr/>
        <p:txBody>
          <a:bodyPr/>
          <a:lstStyle/>
          <a:p>
            <a:fld id="{7E60554A-BF51-8A4D-B786-A39B47ABE6D0}" type="slidenum">
              <a:rPr lang="pt-PT" smtClean="0"/>
              <a:t>42</a:t>
            </a:fld>
            <a:endParaRPr lang="pt-PT"/>
          </a:p>
        </p:txBody>
      </p:sp>
    </p:spTree>
    <p:extLst>
      <p:ext uri="{BB962C8B-B14F-4D97-AF65-F5344CB8AC3E}">
        <p14:creationId xmlns:p14="http://schemas.microsoft.com/office/powerpoint/2010/main" val="285737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 </a:t>
            </a: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E60554A-BF51-8A4D-B786-A39B47ABE6D0}" type="slidenum">
              <a:rPr lang="pt-PT" smtClean="0"/>
              <a:t>3</a:t>
            </a:fld>
            <a:endParaRPr lang="pt-PT"/>
          </a:p>
        </p:txBody>
      </p:sp>
    </p:spTree>
    <p:extLst>
      <p:ext uri="{BB962C8B-B14F-4D97-AF65-F5344CB8AC3E}">
        <p14:creationId xmlns:p14="http://schemas.microsoft.com/office/powerpoint/2010/main" val="38520865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B8677-D936-ED2C-FD34-C39B7A26BF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13F5F-49E4-957C-1EF9-81B4FC1D7E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475B0-B248-4463-4526-09B671531258}"/>
              </a:ext>
            </a:extLst>
          </p:cNvPr>
          <p:cNvSpPr>
            <a:spLocks noGrp="1"/>
          </p:cNvSpPr>
          <p:nvPr>
            <p:ph type="body" idx="1"/>
          </p:nvPr>
        </p:nvSpPr>
        <p:spPr/>
        <p:txBody>
          <a:bodyPr/>
          <a:lstStyle/>
          <a:p>
            <a:r>
              <a:rPr lang="en-US" b="0" i="0" dirty="0">
                <a:solidFill>
                  <a:srgbClr val="374151"/>
                </a:solidFill>
                <a:effectLst/>
                <a:latin typeface="Söhne"/>
              </a:rPr>
              <a:t> </a:t>
            </a:r>
          </a:p>
        </p:txBody>
      </p:sp>
      <p:sp>
        <p:nvSpPr>
          <p:cNvPr id="4" name="Slide Number Placeholder 3">
            <a:extLst>
              <a:ext uri="{FF2B5EF4-FFF2-40B4-BE49-F238E27FC236}">
                <a16:creationId xmlns:a16="http://schemas.microsoft.com/office/drawing/2014/main" id="{62D81404-5094-466D-D51F-9AFAEA67FC33}"/>
              </a:ext>
            </a:extLst>
          </p:cNvPr>
          <p:cNvSpPr>
            <a:spLocks noGrp="1"/>
          </p:cNvSpPr>
          <p:nvPr>
            <p:ph type="sldNum" sz="quarter" idx="5"/>
          </p:nvPr>
        </p:nvSpPr>
        <p:spPr/>
        <p:txBody>
          <a:bodyPr/>
          <a:lstStyle/>
          <a:p>
            <a:fld id="{7E60554A-BF51-8A4D-B786-A39B47ABE6D0}" type="slidenum">
              <a:rPr lang="pt-PT" smtClean="0"/>
              <a:t>43</a:t>
            </a:fld>
            <a:endParaRPr lang="pt-PT"/>
          </a:p>
        </p:txBody>
      </p:sp>
    </p:spTree>
    <p:extLst>
      <p:ext uri="{BB962C8B-B14F-4D97-AF65-F5344CB8AC3E}">
        <p14:creationId xmlns:p14="http://schemas.microsoft.com/office/powerpoint/2010/main" val="3367412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B8677-D936-ED2C-FD34-C39B7A26BF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13F5F-49E4-957C-1EF9-81B4FC1D7E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475B0-B248-4463-4526-09B671531258}"/>
              </a:ext>
            </a:extLst>
          </p:cNvPr>
          <p:cNvSpPr>
            <a:spLocks noGrp="1"/>
          </p:cNvSpPr>
          <p:nvPr>
            <p:ph type="body" idx="1"/>
          </p:nvPr>
        </p:nvSpPr>
        <p:spPr/>
        <p:txBody>
          <a:bodyPr/>
          <a:lstStyle/>
          <a:p>
            <a:r>
              <a:rPr lang="en-US" b="0" i="0" dirty="0">
                <a:solidFill>
                  <a:srgbClr val="374151"/>
                </a:solidFill>
                <a:effectLst/>
                <a:latin typeface="Söhne"/>
              </a:rPr>
              <a:t> Special methods, also known as magic methods in Python, are pre-defined methods that are automatically called by the Python interpreter in response to certain operations performed on objects of a class. They are called "magic" because Python automatically invokes them in specific situations, without you needing to explicitly call them.</a:t>
            </a:r>
          </a:p>
          <a:p>
            <a:endParaRPr lang="en-US" b="0" i="0" dirty="0">
              <a:solidFill>
                <a:srgbClr val="374151"/>
              </a:solidFill>
              <a:effectLst/>
              <a:latin typeface="Söhne"/>
            </a:endParaRPr>
          </a:p>
          <a:p>
            <a:r>
              <a:rPr lang="en-US" b="0" i="0" dirty="0">
                <a:solidFill>
                  <a:srgbClr val="374151"/>
                </a:solidFill>
                <a:effectLst/>
                <a:latin typeface="Söhne"/>
              </a:rPr>
              <a:t>These methods have special names that begin and end with two underscores, such as `__</a:t>
            </a:r>
            <a:r>
              <a:rPr lang="en-US" b="0" i="0" dirty="0" err="1">
                <a:solidFill>
                  <a:srgbClr val="374151"/>
                </a:solidFill>
                <a:effectLst/>
                <a:latin typeface="Söhne"/>
              </a:rPr>
              <a:t>init</a:t>
            </a:r>
            <a:r>
              <a:rPr lang="en-US" b="0" i="0" dirty="0">
                <a:solidFill>
                  <a:srgbClr val="374151"/>
                </a:solidFill>
                <a:effectLst/>
                <a:latin typeface="Söhne"/>
              </a:rPr>
              <a:t>__`, `__str__`, `__eq__`, among others. Each magic method has a specific purpose and is responsible for performing a particular operation or implementing a specific behavior.</a:t>
            </a:r>
          </a:p>
          <a:p>
            <a:endParaRPr lang="en-US" b="0" i="0" dirty="0">
              <a:solidFill>
                <a:srgbClr val="374151"/>
              </a:solidFill>
              <a:effectLst/>
              <a:latin typeface="Söhne"/>
            </a:endParaRPr>
          </a:p>
          <a:p>
            <a:r>
              <a:rPr lang="en-US" b="0" i="0" dirty="0">
                <a:solidFill>
                  <a:srgbClr val="374151"/>
                </a:solidFill>
                <a:effectLst/>
                <a:latin typeface="Söhne"/>
              </a:rPr>
              <a:t>For example, the `__</a:t>
            </a:r>
            <a:r>
              <a:rPr lang="en-US" b="0" i="0" dirty="0" err="1">
                <a:solidFill>
                  <a:srgbClr val="374151"/>
                </a:solidFill>
                <a:effectLst/>
                <a:latin typeface="Söhne"/>
              </a:rPr>
              <a:t>init</a:t>
            </a:r>
            <a:r>
              <a:rPr lang="en-US" b="0" i="0" dirty="0">
                <a:solidFill>
                  <a:srgbClr val="374151"/>
                </a:solidFill>
                <a:effectLst/>
                <a:latin typeface="Söhne"/>
              </a:rPr>
              <a:t>__` method is used to initialize an object when it is created, the `__str__` method is used to return a string representation of the object, the `__eq__` method is used to compare whether two objects are equal, among others.</a:t>
            </a:r>
          </a:p>
          <a:p>
            <a:endParaRPr lang="en-US" b="0" i="0" dirty="0">
              <a:solidFill>
                <a:srgbClr val="374151"/>
              </a:solidFill>
              <a:effectLst/>
              <a:latin typeface="Söhne"/>
            </a:endParaRPr>
          </a:p>
          <a:p>
            <a:r>
              <a:rPr lang="en-US" b="0" i="0" dirty="0">
                <a:solidFill>
                  <a:srgbClr val="374151"/>
                </a:solidFill>
                <a:effectLst/>
                <a:latin typeface="Söhne"/>
              </a:rPr>
              <a:t>These magic methods are extremely useful for customizing the behavior of your classes and making your objects more flexible and powerful. They allow you to define custom behaviors for common operations and integrate your classes more easily with the rest of the Python code.</a:t>
            </a:r>
          </a:p>
        </p:txBody>
      </p:sp>
      <p:sp>
        <p:nvSpPr>
          <p:cNvPr id="4" name="Slide Number Placeholder 3">
            <a:extLst>
              <a:ext uri="{FF2B5EF4-FFF2-40B4-BE49-F238E27FC236}">
                <a16:creationId xmlns:a16="http://schemas.microsoft.com/office/drawing/2014/main" id="{62D81404-5094-466D-D51F-9AFAEA67FC33}"/>
              </a:ext>
            </a:extLst>
          </p:cNvPr>
          <p:cNvSpPr>
            <a:spLocks noGrp="1"/>
          </p:cNvSpPr>
          <p:nvPr>
            <p:ph type="sldNum" sz="quarter" idx="5"/>
          </p:nvPr>
        </p:nvSpPr>
        <p:spPr/>
        <p:txBody>
          <a:bodyPr/>
          <a:lstStyle/>
          <a:p>
            <a:fld id="{7E60554A-BF51-8A4D-B786-A39B47ABE6D0}" type="slidenum">
              <a:rPr lang="pt-PT" smtClean="0"/>
              <a:t>44</a:t>
            </a:fld>
            <a:endParaRPr lang="pt-PT"/>
          </a:p>
        </p:txBody>
      </p:sp>
    </p:spTree>
    <p:extLst>
      <p:ext uri="{BB962C8B-B14F-4D97-AF65-F5344CB8AC3E}">
        <p14:creationId xmlns:p14="http://schemas.microsoft.com/office/powerpoint/2010/main" val="7978007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 </a:t>
            </a:r>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45</a:t>
            </a:fld>
            <a:endParaRPr lang="pt-PT"/>
          </a:p>
        </p:txBody>
      </p:sp>
    </p:spTree>
    <p:extLst>
      <p:ext uri="{BB962C8B-B14F-4D97-AF65-F5344CB8AC3E}">
        <p14:creationId xmlns:p14="http://schemas.microsoft.com/office/powerpoint/2010/main" val="16498380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source sans pro" panose="020B0503030403020204" pitchFamily="34" charset="0"/>
              </a:rPr>
              <a:t> </a:t>
            </a:r>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46</a:t>
            </a:fld>
            <a:endParaRPr lang="pt-PT"/>
          </a:p>
        </p:txBody>
      </p:sp>
    </p:spTree>
    <p:extLst>
      <p:ext uri="{BB962C8B-B14F-4D97-AF65-F5344CB8AC3E}">
        <p14:creationId xmlns:p14="http://schemas.microsoft.com/office/powerpoint/2010/main" val="3646809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solidFill>
                <a:srgbClr val="00151E"/>
              </a:solidFill>
            </a:endParaRPr>
          </a:p>
          <a:p>
            <a:endParaRPr lang="en-US" dirty="0"/>
          </a:p>
          <a:p>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47</a:t>
            </a:fld>
            <a:endParaRPr lang="pt-PT"/>
          </a:p>
        </p:txBody>
      </p:sp>
    </p:spTree>
    <p:extLst>
      <p:ext uri="{BB962C8B-B14F-4D97-AF65-F5344CB8AC3E}">
        <p14:creationId xmlns:p14="http://schemas.microsoft.com/office/powerpoint/2010/main" val="2190642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80835-146A-E39F-8AC6-0FF00BDEB4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74F7E4-0449-C396-F5C3-701AB42AD2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D95C4-1EAA-72C8-C97C-1AC378CB4F1A}"/>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solidFill>
                <a:srgbClr val="00151E"/>
              </a:solidFill>
            </a:endParaRPr>
          </a:p>
          <a:p>
            <a:endParaRPr lang="en-US" dirty="0"/>
          </a:p>
          <a:p>
            <a:endParaRPr lang="en-US" dirty="0"/>
          </a:p>
        </p:txBody>
      </p:sp>
      <p:sp>
        <p:nvSpPr>
          <p:cNvPr id="4" name="Slide Number Placeholder 3">
            <a:extLst>
              <a:ext uri="{FF2B5EF4-FFF2-40B4-BE49-F238E27FC236}">
                <a16:creationId xmlns:a16="http://schemas.microsoft.com/office/drawing/2014/main" id="{319CEC2F-6B1F-0B18-90DC-DBC73F52A509}"/>
              </a:ext>
            </a:extLst>
          </p:cNvPr>
          <p:cNvSpPr>
            <a:spLocks noGrp="1"/>
          </p:cNvSpPr>
          <p:nvPr>
            <p:ph type="sldNum" sz="quarter" idx="5"/>
          </p:nvPr>
        </p:nvSpPr>
        <p:spPr/>
        <p:txBody>
          <a:bodyPr/>
          <a:lstStyle/>
          <a:p>
            <a:fld id="{7E60554A-BF51-8A4D-B786-A39B47ABE6D0}" type="slidenum">
              <a:rPr lang="pt-PT" smtClean="0"/>
              <a:t>48</a:t>
            </a:fld>
            <a:endParaRPr lang="pt-PT"/>
          </a:p>
        </p:txBody>
      </p:sp>
    </p:spTree>
    <p:extLst>
      <p:ext uri="{BB962C8B-B14F-4D97-AF65-F5344CB8AC3E}">
        <p14:creationId xmlns:p14="http://schemas.microsoft.com/office/powerpoint/2010/main" val="3421634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624C7-2733-C067-E708-1C53D334D6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045164-F46A-4BBF-F99D-6BCE4207A2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BEDBF-81D1-5EF0-0A88-31A0C55AE5C6}"/>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solidFill>
                <a:srgbClr val="00151E"/>
              </a:solidFill>
            </a:endParaRPr>
          </a:p>
          <a:p>
            <a:endParaRPr lang="en-US" dirty="0"/>
          </a:p>
          <a:p>
            <a:endParaRPr lang="en-US" dirty="0"/>
          </a:p>
        </p:txBody>
      </p:sp>
      <p:sp>
        <p:nvSpPr>
          <p:cNvPr id="4" name="Slide Number Placeholder 3">
            <a:extLst>
              <a:ext uri="{FF2B5EF4-FFF2-40B4-BE49-F238E27FC236}">
                <a16:creationId xmlns:a16="http://schemas.microsoft.com/office/drawing/2014/main" id="{1F1ABDA4-AB56-DC0E-29A8-55ECDC630B5E}"/>
              </a:ext>
            </a:extLst>
          </p:cNvPr>
          <p:cNvSpPr>
            <a:spLocks noGrp="1"/>
          </p:cNvSpPr>
          <p:nvPr>
            <p:ph type="sldNum" sz="quarter" idx="5"/>
          </p:nvPr>
        </p:nvSpPr>
        <p:spPr/>
        <p:txBody>
          <a:bodyPr/>
          <a:lstStyle/>
          <a:p>
            <a:fld id="{7E60554A-BF51-8A4D-B786-A39B47ABE6D0}" type="slidenum">
              <a:rPr lang="pt-PT" smtClean="0"/>
              <a:t>49</a:t>
            </a:fld>
            <a:endParaRPr lang="pt-PT"/>
          </a:p>
        </p:txBody>
      </p:sp>
    </p:spTree>
    <p:extLst>
      <p:ext uri="{BB962C8B-B14F-4D97-AF65-F5344CB8AC3E}">
        <p14:creationId xmlns:p14="http://schemas.microsoft.com/office/powerpoint/2010/main" val="2745840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 </a:t>
            </a:r>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50</a:t>
            </a:fld>
            <a:endParaRPr lang="pt-PT"/>
          </a:p>
        </p:txBody>
      </p:sp>
    </p:spTree>
    <p:extLst>
      <p:ext uri="{BB962C8B-B14F-4D97-AF65-F5344CB8AC3E}">
        <p14:creationId xmlns:p14="http://schemas.microsoft.com/office/powerpoint/2010/main" val="3393437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9F0BE-8DE0-5BB2-63C7-015AED066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92F694-6335-ED00-0C5F-D665C78120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FCD993-A8AB-C5A8-BB80-A4B0F29ED58F}"/>
              </a:ext>
            </a:extLst>
          </p:cNvPr>
          <p:cNvSpPr>
            <a:spLocks noGrp="1"/>
          </p:cNvSpPr>
          <p:nvPr>
            <p:ph type="body" idx="1"/>
          </p:nvPr>
        </p:nvSpPr>
        <p:spPr/>
        <p:txBody>
          <a:bodyPr/>
          <a:lstStyle/>
          <a:p>
            <a:r>
              <a:rPr lang="en-US" b="0" i="0" dirty="0">
                <a:solidFill>
                  <a:srgbClr val="374151"/>
                </a:solidFill>
                <a:effectLst/>
                <a:latin typeface="Söhne"/>
              </a:rPr>
              <a:t> </a:t>
            </a:r>
            <a:endParaRPr lang="en-US" dirty="0"/>
          </a:p>
        </p:txBody>
      </p:sp>
      <p:sp>
        <p:nvSpPr>
          <p:cNvPr id="4" name="Slide Number Placeholder 3">
            <a:extLst>
              <a:ext uri="{FF2B5EF4-FFF2-40B4-BE49-F238E27FC236}">
                <a16:creationId xmlns:a16="http://schemas.microsoft.com/office/drawing/2014/main" id="{831C03D6-404C-B103-B4D4-5984DD70FA98}"/>
              </a:ext>
            </a:extLst>
          </p:cNvPr>
          <p:cNvSpPr>
            <a:spLocks noGrp="1"/>
          </p:cNvSpPr>
          <p:nvPr>
            <p:ph type="sldNum" sz="quarter" idx="5"/>
          </p:nvPr>
        </p:nvSpPr>
        <p:spPr/>
        <p:txBody>
          <a:bodyPr/>
          <a:lstStyle/>
          <a:p>
            <a:fld id="{7E60554A-BF51-8A4D-B786-A39B47ABE6D0}" type="slidenum">
              <a:rPr lang="pt-PT" smtClean="0"/>
              <a:t>51</a:t>
            </a:fld>
            <a:endParaRPr lang="pt-PT"/>
          </a:p>
        </p:txBody>
      </p:sp>
    </p:spTree>
    <p:extLst>
      <p:ext uri="{BB962C8B-B14F-4D97-AF65-F5344CB8AC3E}">
        <p14:creationId xmlns:p14="http://schemas.microsoft.com/office/powerpoint/2010/main" val="3513146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 </a:t>
            </a: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E60554A-BF51-8A4D-B786-A39B47ABE6D0}" type="slidenum">
              <a:rPr lang="pt-PT" smtClean="0"/>
              <a:t>5</a:t>
            </a:fld>
            <a:endParaRPr lang="pt-PT"/>
          </a:p>
        </p:txBody>
      </p:sp>
    </p:spTree>
    <p:extLst>
      <p:ext uri="{BB962C8B-B14F-4D97-AF65-F5344CB8AC3E}">
        <p14:creationId xmlns:p14="http://schemas.microsoft.com/office/powerpoint/2010/main" val="3792457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54C27-26F2-8D3D-7B1B-1B48D0C973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1A624C-11EB-03DD-D943-0F68B491DF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69950B-EE3C-C058-845F-6A1DCE666D74}"/>
              </a:ext>
            </a:extLst>
          </p:cNvPr>
          <p:cNvSpPr>
            <a:spLocks noGrp="1"/>
          </p:cNvSpPr>
          <p:nvPr>
            <p:ph type="body" idx="1"/>
          </p:nvPr>
        </p:nvSpPr>
        <p:spPr/>
        <p:txBody>
          <a:bodyPr/>
          <a:lstStyle/>
          <a:p>
            <a:pPr algn="l"/>
            <a:r>
              <a:rPr lang="en-US" b="1" i="0" dirty="0">
                <a:solidFill>
                  <a:srgbClr val="374151"/>
                </a:solidFill>
                <a:effectLst/>
                <a:latin typeface="Söhne"/>
              </a:rPr>
              <a:t> </a:t>
            </a:r>
            <a:endParaRPr lang="en-US" b="0" i="0" dirty="0">
              <a:solidFill>
                <a:srgbClr val="374151"/>
              </a:solidFill>
              <a:effectLst/>
              <a:latin typeface="Söhne"/>
            </a:endParaRPr>
          </a:p>
        </p:txBody>
      </p:sp>
      <p:sp>
        <p:nvSpPr>
          <p:cNvPr id="4" name="Slide Number Placeholder 3">
            <a:extLst>
              <a:ext uri="{FF2B5EF4-FFF2-40B4-BE49-F238E27FC236}">
                <a16:creationId xmlns:a16="http://schemas.microsoft.com/office/drawing/2014/main" id="{085620E3-C85A-1D67-6BBF-0B445BF89D4B}"/>
              </a:ext>
            </a:extLst>
          </p:cNvPr>
          <p:cNvSpPr>
            <a:spLocks noGrp="1"/>
          </p:cNvSpPr>
          <p:nvPr>
            <p:ph type="sldNum" sz="quarter" idx="5"/>
          </p:nvPr>
        </p:nvSpPr>
        <p:spPr/>
        <p:txBody>
          <a:bodyPr/>
          <a:lstStyle/>
          <a:p>
            <a:fld id="{7E60554A-BF51-8A4D-B786-A39B47ABE6D0}" type="slidenum">
              <a:rPr lang="pt-PT" smtClean="0"/>
              <a:t>6</a:t>
            </a:fld>
            <a:endParaRPr lang="pt-PT"/>
          </a:p>
        </p:txBody>
      </p:sp>
    </p:spTree>
    <p:extLst>
      <p:ext uri="{BB962C8B-B14F-4D97-AF65-F5344CB8AC3E}">
        <p14:creationId xmlns:p14="http://schemas.microsoft.com/office/powerpoint/2010/main" val="754120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9A8CA-7029-4870-2714-C1DBFE5298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0EB0D3-0F4D-17BB-FBBE-781EE2DBFA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D202C9-1EBD-0143-E703-AD8FCD240B0A}"/>
              </a:ext>
            </a:extLst>
          </p:cNvPr>
          <p:cNvSpPr>
            <a:spLocks noGrp="1"/>
          </p:cNvSpPr>
          <p:nvPr>
            <p:ph type="body" idx="1"/>
          </p:nvPr>
        </p:nvSpPr>
        <p:spPr/>
        <p:txBody>
          <a:bodyPr/>
          <a:lstStyle/>
          <a:p>
            <a:pPr algn="l"/>
            <a:r>
              <a:rPr lang="en-US" b="1" i="0" dirty="0">
                <a:solidFill>
                  <a:srgbClr val="374151"/>
                </a:solidFill>
                <a:effectLst/>
                <a:latin typeface="Söhne"/>
              </a:rPr>
              <a:t> </a:t>
            </a:r>
            <a:endParaRPr lang="en-US" b="0" i="0" dirty="0">
              <a:solidFill>
                <a:srgbClr val="374151"/>
              </a:solidFill>
              <a:effectLst/>
              <a:latin typeface="Söhne"/>
            </a:endParaRPr>
          </a:p>
        </p:txBody>
      </p:sp>
      <p:sp>
        <p:nvSpPr>
          <p:cNvPr id="4" name="Slide Number Placeholder 3">
            <a:extLst>
              <a:ext uri="{FF2B5EF4-FFF2-40B4-BE49-F238E27FC236}">
                <a16:creationId xmlns:a16="http://schemas.microsoft.com/office/drawing/2014/main" id="{2E56001B-2867-48D4-74B3-552C78EF5C38}"/>
              </a:ext>
            </a:extLst>
          </p:cNvPr>
          <p:cNvSpPr>
            <a:spLocks noGrp="1"/>
          </p:cNvSpPr>
          <p:nvPr>
            <p:ph type="sldNum" sz="quarter" idx="5"/>
          </p:nvPr>
        </p:nvSpPr>
        <p:spPr/>
        <p:txBody>
          <a:bodyPr/>
          <a:lstStyle/>
          <a:p>
            <a:fld id="{7E60554A-BF51-8A4D-B786-A39B47ABE6D0}" type="slidenum">
              <a:rPr lang="pt-PT" smtClean="0"/>
              <a:t>10</a:t>
            </a:fld>
            <a:endParaRPr lang="pt-PT"/>
          </a:p>
        </p:txBody>
      </p:sp>
    </p:spTree>
    <p:extLst>
      <p:ext uri="{BB962C8B-B14F-4D97-AF65-F5344CB8AC3E}">
        <p14:creationId xmlns:p14="http://schemas.microsoft.com/office/powerpoint/2010/main" val="832525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B7B91-681C-4907-3476-FD4B0CE6EA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0F45C1-EFC3-03CF-5C3D-92B6712ECC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C9164C-A9B5-93B9-3946-F9AFA79C6530}"/>
              </a:ext>
            </a:extLst>
          </p:cNvPr>
          <p:cNvSpPr>
            <a:spLocks noGrp="1"/>
          </p:cNvSpPr>
          <p:nvPr>
            <p:ph type="body" idx="1"/>
          </p:nvPr>
        </p:nvSpPr>
        <p:spPr/>
        <p:txBody>
          <a:bodyPr/>
          <a:lstStyle/>
          <a:p>
            <a:pPr algn="l"/>
            <a:r>
              <a:rPr lang="en-US" b="1" i="0" dirty="0">
                <a:solidFill>
                  <a:srgbClr val="374151"/>
                </a:solidFill>
                <a:effectLst/>
                <a:latin typeface="Söhne"/>
              </a:rPr>
              <a:t> </a:t>
            </a:r>
            <a:endParaRPr lang="en-US" b="0" i="0" dirty="0">
              <a:solidFill>
                <a:srgbClr val="374151"/>
              </a:solidFill>
              <a:effectLst/>
              <a:latin typeface="Söhne"/>
            </a:endParaRPr>
          </a:p>
        </p:txBody>
      </p:sp>
      <p:sp>
        <p:nvSpPr>
          <p:cNvPr id="4" name="Slide Number Placeholder 3">
            <a:extLst>
              <a:ext uri="{FF2B5EF4-FFF2-40B4-BE49-F238E27FC236}">
                <a16:creationId xmlns:a16="http://schemas.microsoft.com/office/drawing/2014/main" id="{5B97E975-09E0-2972-7C1C-17A259171AFA}"/>
              </a:ext>
            </a:extLst>
          </p:cNvPr>
          <p:cNvSpPr>
            <a:spLocks noGrp="1"/>
          </p:cNvSpPr>
          <p:nvPr>
            <p:ph type="sldNum" sz="quarter" idx="5"/>
          </p:nvPr>
        </p:nvSpPr>
        <p:spPr/>
        <p:txBody>
          <a:bodyPr/>
          <a:lstStyle/>
          <a:p>
            <a:fld id="{7E60554A-BF51-8A4D-B786-A39B47ABE6D0}" type="slidenum">
              <a:rPr lang="pt-PT" smtClean="0"/>
              <a:t>11</a:t>
            </a:fld>
            <a:endParaRPr lang="pt-PT"/>
          </a:p>
        </p:txBody>
      </p:sp>
    </p:spTree>
    <p:extLst>
      <p:ext uri="{BB962C8B-B14F-4D97-AF65-F5344CB8AC3E}">
        <p14:creationId xmlns:p14="http://schemas.microsoft.com/office/powerpoint/2010/main" val="724347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01936-B6B2-C1A3-3406-D21E4B455A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B10A55-D018-5761-D324-A1174213B2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766C1-FBB5-57E4-CB26-1E99FA713AC1}"/>
              </a:ext>
            </a:extLst>
          </p:cNvPr>
          <p:cNvSpPr>
            <a:spLocks noGrp="1"/>
          </p:cNvSpPr>
          <p:nvPr>
            <p:ph type="body" idx="1"/>
          </p:nvPr>
        </p:nvSpPr>
        <p:spPr/>
        <p:txBody>
          <a:bodyPr/>
          <a:lstStyle/>
          <a:p>
            <a:pPr algn="l"/>
            <a:r>
              <a:rPr lang="en-US" b="1" i="0" dirty="0">
                <a:solidFill>
                  <a:srgbClr val="374151"/>
                </a:solidFill>
                <a:effectLst/>
                <a:latin typeface="Söhne"/>
              </a:rPr>
              <a:t> </a:t>
            </a:r>
            <a:endParaRPr lang="en-US" b="0" i="0" dirty="0">
              <a:solidFill>
                <a:srgbClr val="374151"/>
              </a:solidFill>
              <a:effectLst/>
              <a:latin typeface="Söhne"/>
            </a:endParaRPr>
          </a:p>
        </p:txBody>
      </p:sp>
      <p:sp>
        <p:nvSpPr>
          <p:cNvPr id="4" name="Slide Number Placeholder 3">
            <a:extLst>
              <a:ext uri="{FF2B5EF4-FFF2-40B4-BE49-F238E27FC236}">
                <a16:creationId xmlns:a16="http://schemas.microsoft.com/office/drawing/2014/main" id="{06BF440A-079B-4F5D-92AB-05BE53113788}"/>
              </a:ext>
            </a:extLst>
          </p:cNvPr>
          <p:cNvSpPr>
            <a:spLocks noGrp="1"/>
          </p:cNvSpPr>
          <p:nvPr>
            <p:ph type="sldNum" sz="quarter" idx="5"/>
          </p:nvPr>
        </p:nvSpPr>
        <p:spPr/>
        <p:txBody>
          <a:bodyPr/>
          <a:lstStyle/>
          <a:p>
            <a:fld id="{7E60554A-BF51-8A4D-B786-A39B47ABE6D0}" type="slidenum">
              <a:rPr lang="pt-PT" smtClean="0"/>
              <a:t>12</a:t>
            </a:fld>
            <a:endParaRPr lang="pt-PT"/>
          </a:p>
        </p:txBody>
      </p:sp>
    </p:spTree>
    <p:extLst>
      <p:ext uri="{BB962C8B-B14F-4D97-AF65-F5344CB8AC3E}">
        <p14:creationId xmlns:p14="http://schemas.microsoft.com/office/powerpoint/2010/main" val="2806583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DF1B-DA84-D256-0E75-2827996A1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9D7885-7FF6-877A-A647-17EC44DC3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DAEF57-634C-65AE-CBF0-4F12CECA5712}"/>
              </a:ext>
            </a:extLst>
          </p:cNvPr>
          <p:cNvSpPr>
            <a:spLocks noGrp="1"/>
          </p:cNvSpPr>
          <p:nvPr>
            <p:ph type="body" idx="1"/>
          </p:nvPr>
        </p:nvSpPr>
        <p:spPr/>
        <p:txBody>
          <a:bodyPr/>
          <a:lstStyle/>
          <a:p>
            <a:pPr algn="l"/>
            <a:r>
              <a:rPr lang="en-US" b="1" i="0" dirty="0">
                <a:solidFill>
                  <a:srgbClr val="374151"/>
                </a:solidFill>
                <a:effectLst/>
                <a:latin typeface="Söhne"/>
              </a:rPr>
              <a:t> </a:t>
            </a:r>
            <a:endParaRPr lang="en-US" b="0" i="0" dirty="0">
              <a:solidFill>
                <a:srgbClr val="374151"/>
              </a:solidFill>
              <a:effectLst/>
              <a:latin typeface="Söhne"/>
            </a:endParaRPr>
          </a:p>
        </p:txBody>
      </p:sp>
      <p:sp>
        <p:nvSpPr>
          <p:cNvPr id="4" name="Slide Number Placeholder 3">
            <a:extLst>
              <a:ext uri="{FF2B5EF4-FFF2-40B4-BE49-F238E27FC236}">
                <a16:creationId xmlns:a16="http://schemas.microsoft.com/office/drawing/2014/main" id="{14B7C482-DF9B-5AAB-17C7-33727E84137F}"/>
              </a:ext>
            </a:extLst>
          </p:cNvPr>
          <p:cNvSpPr>
            <a:spLocks noGrp="1"/>
          </p:cNvSpPr>
          <p:nvPr>
            <p:ph type="sldNum" sz="quarter" idx="5"/>
          </p:nvPr>
        </p:nvSpPr>
        <p:spPr/>
        <p:txBody>
          <a:bodyPr/>
          <a:lstStyle/>
          <a:p>
            <a:fld id="{7E60554A-BF51-8A4D-B786-A39B47ABE6D0}" type="slidenum">
              <a:rPr lang="pt-PT" smtClean="0"/>
              <a:t>13</a:t>
            </a:fld>
            <a:endParaRPr lang="pt-PT"/>
          </a:p>
        </p:txBody>
      </p:sp>
    </p:spTree>
    <p:extLst>
      <p:ext uri="{BB962C8B-B14F-4D97-AF65-F5344CB8AC3E}">
        <p14:creationId xmlns:p14="http://schemas.microsoft.com/office/powerpoint/2010/main" val="13575589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Indi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5" name="Rectangle 34">
            <a:hlinkClick r:id="" action="ppaction://noaction"/>
            <a:extLst>
              <a:ext uri="{FF2B5EF4-FFF2-40B4-BE49-F238E27FC236}">
                <a16:creationId xmlns:a16="http://schemas.microsoft.com/office/drawing/2014/main" id="{A787906D-C538-0D41-A682-76DDA7F95B26}"/>
              </a:ext>
            </a:extLst>
          </p:cNvPr>
          <p:cNvSpPr/>
          <p:nvPr userDrawn="1"/>
        </p:nvSpPr>
        <p:spPr>
          <a:xfrm>
            <a:off x="1031036" y="1551801"/>
            <a:ext cx="92398" cy="276999"/>
          </a:xfrm>
          <a:prstGeom prst="rect">
            <a:avLst/>
          </a:prstGeom>
        </p:spPr>
        <p:txBody>
          <a:bodyPr wrap="none" lIns="0">
            <a:spAutoFit/>
          </a:bodyPr>
          <a:lstStyle/>
          <a:p>
            <a:endParaRPr lang="pt-PT" sz="1200" b="1">
              <a:solidFill>
                <a:schemeClr val="bg1"/>
              </a:solidFill>
              <a:latin typeface="Segoe UI Semibold" panose="020B0502040204020203" pitchFamily="34" charset="0"/>
              <a:cs typeface="Segoe UI Semibold" panose="020B0502040204020203" pitchFamily="34" charset="0"/>
            </a:endParaRPr>
          </a:p>
        </p:txBody>
      </p:sp>
      <p:sp>
        <p:nvSpPr>
          <p:cNvPr id="36" name="Google Shape;2027;p24">
            <a:extLst>
              <a:ext uri="{FF2B5EF4-FFF2-40B4-BE49-F238E27FC236}">
                <a16:creationId xmlns:a16="http://schemas.microsoft.com/office/drawing/2014/main" id="{7684F357-F336-294F-B549-1DEF13B01E1C}"/>
              </a:ext>
            </a:extLst>
          </p:cNvPr>
          <p:cNvSpPr/>
          <p:nvPr userDrawn="1"/>
        </p:nvSpPr>
        <p:spPr>
          <a:xfrm>
            <a:off x="785258" y="4531526"/>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8" name="Slide Number Placeholder 5">
            <a:extLst>
              <a:ext uri="{FF2B5EF4-FFF2-40B4-BE49-F238E27FC236}">
                <a16:creationId xmlns:a16="http://schemas.microsoft.com/office/drawing/2014/main" id="{C518E1BD-C503-2D4D-8A4D-7379BFF470E5}"/>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9" name="Marcador de Posição do Texto 36">
            <a:extLst>
              <a:ext uri="{FF2B5EF4-FFF2-40B4-BE49-F238E27FC236}">
                <a16:creationId xmlns:a16="http://schemas.microsoft.com/office/drawing/2014/main" id="{FC7A5FDD-1F91-4844-9B0B-67ED1373768B}"/>
              </a:ext>
            </a:extLst>
          </p:cNvPr>
          <p:cNvSpPr>
            <a:spLocks noGrp="1"/>
          </p:cNvSpPr>
          <p:nvPr>
            <p:ph type="body" sz="quarter" idx="11" hasCustomPrompt="1"/>
          </p:nvPr>
        </p:nvSpPr>
        <p:spPr>
          <a:xfrm>
            <a:off x="1280263" y="204124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1. Título</a:t>
            </a:r>
          </a:p>
        </p:txBody>
      </p:sp>
      <p:sp>
        <p:nvSpPr>
          <p:cNvPr id="40" name="Marcador de Posição do Texto 36">
            <a:extLst>
              <a:ext uri="{FF2B5EF4-FFF2-40B4-BE49-F238E27FC236}">
                <a16:creationId xmlns:a16="http://schemas.microsoft.com/office/drawing/2014/main" id="{D27063B6-3849-8C43-A790-AEBACBEF91F3}"/>
              </a:ext>
            </a:extLst>
          </p:cNvPr>
          <p:cNvSpPr>
            <a:spLocks noGrp="1"/>
          </p:cNvSpPr>
          <p:nvPr>
            <p:ph type="body" sz="quarter" idx="12" hasCustomPrompt="1"/>
          </p:nvPr>
        </p:nvSpPr>
        <p:spPr>
          <a:xfrm>
            <a:off x="1495952" y="234826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2" name="Picture Placeholder 5">
            <a:extLst>
              <a:ext uri="{FF2B5EF4-FFF2-40B4-BE49-F238E27FC236}">
                <a16:creationId xmlns:a16="http://schemas.microsoft.com/office/drawing/2014/main" id="{0E2C4363-09F7-194E-A1A7-EE8728ED8D5B}"/>
              </a:ext>
            </a:extLst>
          </p:cNvPr>
          <p:cNvSpPr>
            <a:spLocks noGrp="1" noChangeAspect="1"/>
          </p:cNvSpPr>
          <p:nvPr>
            <p:ph type="pic" sz="quarter" idx="47" hasCustomPrompt="1"/>
          </p:nvPr>
        </p:nvSpPr>
        <p:spPr>
          <a:xfrm>
            <a:off x="715063" y="2035217"/>
            <a:ext cx="461675" cy="406878"/>
          </a:xfrm>
        </p:spPr>
        <p:txBody>
          <a:bodyPr>
            <a:normAutofit/>
          </a:bodyPr>
          <a:lstStyle>
            <a:lvl1pPr marL="0" indent="0" algn="ctr">
              <a:buNone/>
              <a:defRPr sz="1000">
                <a:solidFill>
                  <a:srgbClr val="FFFFFF"/>
                </a:solidFill>
              </a:defRPr>
            </a:lvl1pPr>
          </a:lstStyle>
          <a:p>
            <a:r>
              <a:rPr lang="en-US"/>
              <a:t>icon</a:t>
            </a:r>
          </a:p>
        </p:txBody>
      </p:sp>
      <p:sp>
        <p:nvSpPr>
          <p:cNvPr id="43" name="Marcador de Posição do Texto 36">
            <a:extLst>
              <a:ext uri="{FF2B5EF4-FFF2-40B4-BE49-F238E27FC236}">
                <a16:creationId xmlns:a16="http://schemas.microsoft.com/office/drawing/2014/main" id="{4131BED9-50EA-0544-AB72-97C8E8CA88F6}"/>
              </a:ext>
            </a:extLst>
          </p:cNvPr>
          <p:cNvSpPr>
            <a:spLocks noGrp="1"/>
          </p:cNvSpPr>
          <p:nvPr>
            <p:ph type="body" sz="quarter" idx="59" hasCustomPrompt="1"/>
          </p:nvPr>
        </p:nvSpPr>
        <p:spPr>
          <a:xfrm>
            <a:off x="1290887" y="2854653"/>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2. Título</a:t>
            </a:r>
          </a:p>
        </p:txBody>
      </p:sp>
      <p:sp>
        <p:nvSpPr>
          <p:cNvPr id="44" name="Marcador de Posição do Texto 36">
            <a:extLst>
              <a:ext uri="{FF2B5EF4-FFF2-40B4-BE49-F238E27FC236}">
                <a16:creationId xmlns:a16="http://schemas.microsoft.com/office/drawing/2014/main" id="{F7F3CA07-F5D6-FD4C-857A-2153BBA8E110}"/>
              </a:ext>
            </a:extLst>
          </p:cNvPr>
          <p:cNvSpPr>
            <a:spLocks noGrp="1"/>
          </p:cNvSpPr>
          <p:nvPr>
            <p:ph type="body" sz="quarter" idx="60" hasCustomPrompt="1"/>
          </p:nvPr>
        </p:nvSpPr>
        <p:spPr>
          <a:xfrm>
            <a:off x="1506576" y="3161673"/>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5" name="Picture Placeholder 5">
            <a:extLst>
              <a:ext uri="{FF2B5EF4-FFF2-40B4-BE49-F238E27FC236}">
                <a16:creationId xmlns:a16="http://schemas.microsoft.com/office/drawing/2014/main" id="{72E3169A-D305-7844-A6D0-155F56A7A1EA}"/>
              </a:ext>
            </a:extLst>
          </p:cNvPr>
          <p:cNvSpPr>
            <a:spLocks noGrp="1" noChangeAspect="1"/>
          </p:cNvSpPr>
          <p:nvPr>
            <p:ph type="pic" sz="quarter" idx="61" hasCustomPrompt="1"/>
          </p:nvPr>
        </p:nvSpPr>
        <p:spPr>
          <a:xfrm>
            <a:off x="718605" y="2848622"/>
            <a:ext cx="461675" cy="406878"/>
          </a:xfrm>
        </p:spPr>
        <p:txBody>
          <a:bodyPr>
            <a:normAutofit/>
          </a:bodyPr>
          <a:lstStyle>
            <a:lvl1pPr marL="0" indent="0" algn="ctr">
              <a:buNone/>
              <a:defRPr sz="1000">
                <a:solidFill>
                  <a:srgbClr val="FFFFFF"/>
                </a:solidFill>
              </a:defRPr>
            </a:lvl1pPr>
          </a:lstStyle>
          <a:p>
            <a:r>
              <a:rPr lang="en-US"/>
              <a:t>icon</a:t>
            </a:r>
          </a:p>
        </p:txBody>
      </p:sp>
      <p:sp>
        <p:nvSpPr>
          <p:cNvPr id="46" name="Marcador de Posição do Texto 36">
            <a:extLst>
              <a:ext uri="{FF2B5EF4-FFF2-40B4-BE49-F238E27FC236}">
                <a16:creationId xmlns:a16="http://schemas.microsoft.com/office/drawing/2014/main" id="{BAD6D584-CC05-5D41-B01E-AF55BB18088B}"/>
              </a:ext>
            </a:extLst>
          </p:cNvPr>
          <p:cNvSpPr>
            <a:spLocks noGrp="1"/>
          </p:cNvSpPr>
          <p:nvPr>
            <p:ph type="body" sz="quarter" idx="62" hasCustomPrompt="1"/>
          </p:nvPr>
        </p:nvSpPr>
        <p:spPr>
          <a:xfrm>
            <a:off x="1276721" y="3706105"/>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3. Título</a:t>
            </a:r>
          </a:p>
        </p:txBody>
      </p:sp>
      <p:sp>
        <p:nvSpPr>
          <p:cNvPr id="47" name="Marcador de Posição do Texto 36">
            <a:extLst>
              <a:ext uri="{FF2B5EF4-FFF2-40B4-BE49-F238E27FC236}">
                <a16:creationId xmlns:a16="http://schemas.microsoft.com/office/drawing/2014/main" id="{907137D8-DAD7-614A-B198-1E31F86CF099}"/>
              </a:ext>
            </a:extLst>
          </p:cNvPr>
          <p:cNvSpPr>
            <a:spLocks noGrp="1"/>
          </p:cNvSpPr>
          <p:nvPr>
            <p:ph type="body" sz="quarter" idx="63" hasCustomPrompt="1"/>
          </p:nvPr>
        </p:nvSpPr>
        <p:spPr>
          <a:xfrm>
            <a:off x="1492410" y="4013125"/>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8" name="Picture Placeholder 5">
            <a:extLst>
              <a:ext uri="{FF2B5EF4-FFF2-40B4-BE49-F238E27FC236}">
                <a16:creationId xmlns:a16="http://schemas.microsoft.com/office/drawing/2014/main" id="{6B954C06-1F5B-944C-8257-D90CC9DF6E2C}"/>
              </a:ext>
            </a:extLst>
          </p:cNvPr>
          <p:cNvSpPr>
            <a:spLocks noGrp="1" noChangeAspect="1"/>
          </p:cNvSpPr>
          <p:nvPr>
            <p:ph type="pic" sz="quarter" idx="64" hasCustomPrompt="1"/>
          </p:nvPr>
        </p:nvSpPr>
        <p:spPr>
          <a:xfrm>
            <a:off x="704439" y="3700074"/>
            <a:ext cx="461675" cy="406878"/>
          </a:xfrm>
        </p:spPr>
        <p:txBody>
          <a:bodyPr>
            <a:normAutofit/>
          </a:bodyPr>
          <a:lstStyle>
            <a:lvl1pPr marL="0" indent="0" algn="ctr">
              <a:buNone/>
              <a:defRPr sz="1000">
                <a:solidFill>
                  <a:srgbClr val="FFFFFF"/>
                </a:solidFill>
              </a:defRPr>
            </a:lvl1pPr>
          </a:lstStyle>
          <a:p>
            <a:r>
              <a:rPr lang="en-US"/>
              <a:t>icon</a:t>
            </a:r>
          </a:p>
        </p:txBody>
      </p:sp>
      <p:sp>
        <p:nvSpPr>
          <p:cNvPr id="49" name="Marcador de Posição do Texto 36">
            <a:extLst>
              <a:ext uri="{FF2B5EF4-FFF2-40B4-BE49-F238E27FC236}">
                <a16:creationId xmlns:a16="http://schemas.microsoft.com/office/drawing/2014/main" id="{3D489BE7-E014-0749-84D2-D3AF121B8FDC}"/>
              </a:ext>
            </a:extLst>
          </p:cNvPr>
          <p:cNvSpPr>
            <a:spLocks noGrp="1"/>
          </p:cNvSpPr>
          <p:nvPr>
            <p:ph type="body" sz="quarter" idx="65" hasCustomPrompt="1"/>
          </p:nvPr>
        </p:nvSpPr>
        <p:spPr>
          <a:xfrm>
            <a:off x="1287347" y="4537186"/>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4. Título</a:t>
            </a:r>
          </a:p>
        </p:txBody>
      </p:sp>
      <p:sp>
        <p:nvSpPr>
          <p:cNvPr id="50" name="Marcador de Posição do Texto 36">
            <a:extLst>
              <a:ext uri="{FF2B5EF4-FFF2-40B4-BE49-F238E27FC236}">
                <a16:creationId xmlns:a16="http://schemas.microsoft.com/office/drawing/2014/main" id="{57EC98E0-1E71-AB48-8FBB-B4F2B64DDE11}"/>
              </a:ext>
            </a:extLst>
          </p:cNvPr>
          <p:cNvSpPr>
            <a:spLocks noGrp="1"/>
          </p:cNvSpPr>
          <p:nvPr>
            <p:ph type="body" sz="quarter" idx="66" hasCustomPrompt="1"/>
          </p:nvPr>
        </p:nvSpPr>
        <p:spPr>
          <a:xfrm>
            <a:off x="1503036" y="4844206"/>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1" name="Picture Placeholder 5">
            <a:extLst>
              <a:ext uri="{FF2B5EF4-FFF2-40B4-BE49-F238E27FC236}">
                <a16:creationId xmlns:a16="http://schemas.microsoft.com/office/drawing/2014/main" id="{4CD5077D-0B23-6849-ACF5-A35B7B2715A3}"/>
              </a:ext>
            </a:extLst>
          </p:cNvPr>
          <p:cNvSpPr>
            <a:spLocks noGrp="1" noChangeAspect="1"/>
          </p:cNvSpPr>
          <p:nvPr>
            <p:ph type="pic" sz="quarter" idx="67" hasCustomPrompt="1"/>
          </p:nvPr>
        </p:nvSpPr>
        <p:spPr>
          <a:xfrm>
            <a:off x="711521" y="4531155"/>
            <a:ext cx="461675" cy="406878"/>
          </a:xfrm>
        </p:spPr>
        <p:txBody>
          <a:bodyPr>
            <a:normAutofit/>
          </a:bodyPr>
          <a:lstStyle>
            <a:lvl1pPr marL="0" indent="0" algn="ctr">
              <a:buNone/>
              <a:defRPr sz="1000">
                <a:solidFill>
                  <a:srgbClr val="FFFFFF"/>
                </a:solidFill>
              </a:defRPr>
            </a:lvl1pPr>
          </a:lstStyle>
          <a:p>
            <a:r>
              <a:rPr lang="en-US"/>
              <a:t>icon</a:t>
            </a:r>
          </a:p>
        </p:txBody>
      </p:sp>
      <p:sp>
        <p:nvSpPr>
          <p:cNvPr id="52" name="Marcador de Posição do Texto 36">
            <a:extLst>
              <a:ext uri="{FF2B5EF4-FFF2-40B4-BE49-F238E27FC236}">
                <a16:creationId xmlns:a16="http://schemas.microsoft.com/office/drawing/2014/main" id="{6817FCB7-AEE1-4640-900C-1B10B80772F0}"/>
              </a:ext>
            </a:extLst>
          </p:cNvPr>
          <p:cNvSpPr>
            <a:spLocks noGrp="1"/>
          </p:cNvSpPr>
          <p:nvPr>
            <p:ph type="body" sz="quarter" idx="68" hasCustomPrompt="1"/>
          </p:nvPr>
        </p:nvSpPr>
        <p:spPr>
          <a:xfrm>
            <a:off x="1283805" y="538863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5. Título</a:t>
            </a:r>
          </a:p>
        </p:txBody>
      </p:sp>
      <p:sp>
        <p:nvSpPr>
          <p:cNvPr id="53" name="Marcador de Posição do Texto 36">
            <a:extLst>
              <a:ext uri="{FF2B5EF4-FFF2-40B4-BE49-F238E27FC236}">
                <a16:creationId xmlns:a16="http://schemas.microsoft.com/office/drawing/2014/main" id="{19ADA022-ACA4-B34F-9C4F-E00ECF7131D3}"/>
              </a:ext>
            </a:extLst>
          </p:cNvPr>
          <p:cNvSpPr>
            <a:spLocks noGrp="1"/>
          </p:cNvSpPr>
          <p:nvPr>
            <p:ph type="body" sz="quarter" idx="69" hasCustomPrompt="1"/>
          </p:nvPr>
        </p:nvSpPr>
        <p:spPr>
          <a:xfrm>
            <a:off x="1499494" y="569565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4" name="Picture Placeholder 5">
            <a:extLst>
              <a:ext uri="{FF2B5EF4-FFF2-40B4-BE49-F238E27FC236}">
                <a16:creationId xmlns:a16="http://schemas.microsoft.com/office/drawing/2014/main" id="{D6375F2D-B6B2-6C45-AEAD-0844402F8EC2}"/>
              </a:ext>
            </a:extLst>
          </p:cNvPr>
          <p:cNvSpPr>
            <a:spLocks noGrp="1" noChangeAspect="1"/>
          </p:cNvSpPr>
          <p:nvPr>
            <p:ph type="pic" sz="quarter" idx="70" hasCustomPrompt="1"/>
          </p:nvPr>
        </p:nvSpPr>
        <p:spPr>
          <a:xfrm>
            <a:off x="707980" y="5382607"/>
            <a:ext cx="461675" cy="406878"/>
          </a:xfrm>
        </p:spPr>
        <p:txBody>
          <a:bodyPr>
            <a:normAutofit/>
          </a:bodyPr>
          <a:lstStyle>
            <a:lvl1pPr marL="0" indent="0" algn="ctr">
              <a:buNone/>
              <a:defRPr sz="1000">
                <a:solidFill>
                  <a:srgbClr val="FFFFFF"/>
                </a:solidFill>
              </a:defRPr>
            </a:lvl1pPr>
          </a:lstStyle>
          <a:p>
            <a:r>
              <a:rPr lang="en-US"/>
              <a:t>icon</a:t>
            </a:r>
          </a:p>
        </p:txBody>
      </p:sp>
      <p:sp>
        <p:nvSpPr>
          <p:cNvPr id="55" name="Marcador de Posição do Texto 36">
            <a:extLst>
              <a:ext uri="{FF2B5EF4-FFF2-40B4-BE49-F238E27FC236}">
                <a16:creationId xmlns:a16="http://schemas.microsoft.com/office/drawing/2014/main" id="{FA7CE17F-867B-CC42-BA1E-69C6ED82D718}"/>
              </a:ext>
            </a:extLst>
          </p:cNvPr>
          <p:cNvSpPr>
            <a:spLocks noGrp="1"/>
          </p:cNvSpPr>
          <p:nvPr>
            <p:ph type="body" sz="quarter" idx="71" hasCustomPrompt="1"/>
          </p:nvPr>
        </p:nvSpPr>
        <p:spPr>
          <a:xfrm>
            <a:off x="7069709" y="2040323"/>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6. Título</a:t>
            </a:r>
          </a:p>
        </p:txBody>
      </p:sp>
      <p:sp>
        <p:nvSpPr>
          <p:cNvPr id="56" name="Marcador de Posição do Texto 36">
            <a:extLst>
              <a:ext uri="{FF2B5EF4-FFF2-40B4-BE49-F238E27FC236}">
                <a16:creationId xmlns:a16="http://schemas.microsoft.com/office/drawing/2014/main" id="{5CCC4625-4F1E-F843-BE59-7044A74FBBBC}"/>
              </a:ext>
            </a:extLst>
          </p:cNvPr>
          <p:cNvSpPr>
            <a:spLocks noGrp="1"/>
          </p:cNvSpPr>
          <p:nvPr>
            <p:ph type="body" sz="quarter" idx="72" hasCustomPrompt="1"/>
          </p:nvPr>
        </p:nvSpPr>
        <p:spPr>
          <a:xfrm>
            <a:off x="7285398" y="2347343"/>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7" name="Picture Placeholder 5">
            <a:extLst>
              <a:ext uri="{FF2B5EF4-FFF2-40B4-BE49-F238E27FC236}">
                <a16:creationId xmlns:a16="http://schemas.microsoft.com/office/drawing/2014/main" id="{15B76102-E2B2-CB4D-AD17-E71B3C545B1A}"/>
              </a:ext>
            </a:extLst>
          </p:cNvPr>
          <p:cNvSpPr>
            <a:spLocks noGrp="1" noChangeAspect="1"/>
          </p:cNvSpPr>
          <p:nvPr>
            <p:ph type="pic" sz="quarter" idx="73" hasCustomPrompt="1"/>
          </p:nvPr>
        </p:nvSpPr>
        <p:spPr>
          <a:xfrm>
            <a:off x="6504509" y="2034292"/>
            <a:ext cx="461675" cy="406878"/>
          </a:xfrm>
        </p:spPr>
        <p:txBody>
          <a:bodyPr>
            <a:normAutofit/>
          </a:bodyPr>
          <a:lstStyle>
            <a:lvl1pPr marL="0" indent="0" algn="ctr">
              <a:buNone/>
              <a:defRPr sz="1000">
                <a:solidFill>
                  <a:srgbClr val="FFFFFF"/>
                </a:solidFill>
              </a:defRPr>
            </a:lvl1pPr>
          </a:lstStyle>
          <a:p>
            <a:r>
              <a:rPr lang="en-US"/>
              <a:t>icon</a:t>
            </a:r>
          </a:p>
        </p:txBody>
      </p:sp>
      <p:sp>
        <p:nvSpPr>
          <p:cNvPr id="58" name="Marcador de Posição do Texto 36">
            <a:extLst>
              <a:ext uri="{FF2B5EF4-FFF2-40B4-BE49-F238E27FC236}">
                <a16:creationId xmlns:a16="http://schemas.microsoft.com/office/drawing/2014/main" id="{9EEFA459-FE2B-A743-AF3F-DFFDB8ABA288}"/>
              </a:ext>
            </a:extLst>
          </p:cNvPr>
          <p:cNvSpPr>
            <a:spLocks noGrp="1"/>
          </p:cNvSpPr>
          <p:nvPr>
            <p:ph type="body" sz="quarter" idx="74" hasCustomPrompt="1"/>
          </p:nvPr>
        </p:nvSpPr>
        <p:spPr>
          <a:xfrm>
            <a:off x="7077532" y="2856881"/>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7. Título</a:t>
            </a:r>
          </a:p>
        </p:txBody>
      </p:sp>
      <p:sp>
        <p:nvSpPr>
          <p:cNvPr id="59" name="Marcador de Posição do Texto 36">
            <a:extLst>
              <a:ext uri="{FF2B5EF4-FFF2-40B4-BE49-F238E27FC236}">
                <a16:creationId xmlns:a16="http://schemas.microsoft.com/office/drawing/2014/main" id="{40CF1AA0-4942-EB4D-972B-42E38E02E35B}"/>
              </a:ext>
            </a:extLst>
          </p:cNvPr>
          <p:cNvSpPr>
            <a:spLocks noGrp="1"/>
          </p:cNvSpPr>
          <p:nvPr>
            <p:ph type="body" sz="quarter" idx="75" hasCustomPrompt="1"/>
          </p:nvPr>
        </p:nvSpPr>
        <p:spPr>
          <a:xfrm>
            <a:off x="7293221" y="3163901"/>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0" name="Picture Placeholder 5">
            <a:extLst>
              <a:ext uri="{FF2B5EF4-FFF2-40B4-BE49-F238E27FC236}">
                <a16:creationId xmlns:a16="http://schemas.microsoft.com/office/drawing/2014/main" id="{56B7AE18-1B80-5341-936D-78CD181A0092}"/>
              </a:ext>
            </a:extLst>
          </p:cNvPr>
          <p:cNvSpPr>
            <a:spLocks noGrp="1" noChangeAspect="1"/>
          </p:cNvSpPr>
          <p:nvPr>
            <p:ph type="pic" sz="quarter" idx="76" hasCustomPrompt="1"/>
          </p:nvPr>
        </p:nvSpPr>
        <p:spPr>
          <a:xfrm>
            <a:off x="6512332" y="2850850"/>
            <a:ext cx="461675" cy="406878"/>
          </a:xfrm>
        </p:spPr>
        <p:txBody>
          <a:bodyPr>
            <a:normAutofit/>
          </a:bodyPr>
          <a:lstStyle>
            <a:lvl1pPr marL="0" indent="0" algn="ctr">
              <a:buNone/>
              <a:defRPr sz="1000">
                <a:solidFill>
                  <a:srgbClr val="FFFFFF"/>
                </a:solidFill>
              </a:defRPr>
            </a:lvl1pPr>
          </a:lstStyle>
          <a:p>
            <a:r>
              <a:rPr lang="en-US"/>
              <a:t>icon</a:t>
            </a:r>
          </a:p>
        </p:txBody>
      </p:sp>
      <p:sp>
        <p:nvSpPr>
          <p:cNvPr id="61" name="Marcador de Posição do Texto 36">
            <a:extLst>
              <a:ext uri="{FF2B5EF4-FFF2-40B4-BE49-F238E27FC236}">
                <a16:creationId xmlns:a16="http://schemas.microsoft.com/office/drawing/2014/main" id="{FA3C8896-F62D-7340-8B31-EA14C7069AE3}"/>
              </a:ext>
            </a:extLst>
          </p:cNvPr>
          <p:cNvSpPr>
            <a:spLocks noGrp="1"/>
          </p:cNvSpPr>
          <p:nvPr>
            <p:ph type="body" sz="quarter" idx="77" hasCustomPrompt="1"/>
          </p:nvPr>
        </p:nvSpPr>
        <p:spPr>
          <a:xfrm>
            <a:off x="7077532" y="3703094"/>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8. Título</a:t>
            </a:r>
          </a:p>
        </p:txBody>
      </p:sp>
      <p:sp>
        <p:nvSpPr>
          <p:cNvPr id="62" name="Marcador de Posição do Texto 36">
            <a:extLst>
              <a:ext uri="{FF2B5EF4-FFF2-40B4-BE49-F238E27FC236}">
                <a16:creationId xmlns:a16="http://schemas.microsoft.com/office/drawing/2014/main" id="{596403EF-7FAB-9D42-9B27-66F8D46CF531}"/>
              </a:ext>
            </a:extLst>
          </p:cNvPr>
          <p:cNvSpPr>
            <a:spLocks noGrp="1"/>
          </p:cNvSpPr>
          <p:nvPr>
            <p:ph type="body" sz="quarter" idx="78" hasCustomPrompt="1"/>
          </p:nvPr>
        </p:nvSpPr>
        <p:spPr>
          <a:xfrm>
            <a:off x="7293221" y="4010114"/>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3" name="Picture Placeholder 5">
            <a:extLst>
              <a:ext uri="{FF2B5EF4-FFF2-40B4-BE49-F238E27FC236}">
                <a16:creationId xmlns:a16="http://schemas.microsoft.com/office/drawing/2014/main" id="{A10746E9-90C5-104F-9C56-22022038A2B9}"/>
              </a:ext>
            </a:extLst>
          </p:cNvPr>
          <p:cNvSpPr>
            <a:spLocks noGrp="1" noChangeAspect="1"/>
          </p:cNvSpPr>
          <p:nvPr>
            <p:ph type="pic" sz="quarter" idx="79" hasCustomPrompt="1"/>
          </p:nvPr>
        </p:nvSpPr>
        <p:spPr>
          <a:xfrm>
            <a:off x="6512332" y="3697063"/>
            <a:ext cx="461675" cy="406878"/>
          </a:xfrm>
        </p:spPr>
        <p:txBody>
          <a:bodyPr>
            <a:normAutofit/>
          </a:bodyPr>
          <a:lstStyle>
            <a:lvl1pPr marL="0" indent="0" algn="ctr">
              <a:buNone/>
              <a:defRPr sz="1000">
                <a:solidFill>
                  <a:srgbClr val="FFFFFF"/>
                </a:solidFill>
              </a:defRPr>
            </a:lvl1pPr>
          </a:lstStyle>
          <a:p>
            <a:r>
              <a:rPr lang="en-US"/>
              <a:t>icon</a:t>
            </a:r>
          </a:p>
        </p:txBody>
      </p:sp>
      <p:sp>
        <p:nvSpPr>
          <p:cNvPr id="64" name="Marcador de Posição do Texto 36">
            <a:extLst>
              <a:ext uri="{FF2B5EF4-FFF2-40B4-BE49-F238E27FC236}">
                <a16:creationId xmlns:a16="http://schemas.microsoft.com/office/drawing/2014/main" id="{F9469FF5-312B-0849-BC4A-D84A369CA2CA}"/>
              </a:ext>
            </a:extLst>
          </p:cNvPr>
          <p:cNvSpPr>
            <a:spLocks noGrp="1"/>
          </p:cNvSpPr>
          <p:nvPr>
            <p:ph type="body" sz="quarter" idx="80" hasCustomPrompt="1"/>
          </p:nvPr>
        </p:nvSpPr>
        <p:spPr>
          <a:xfrm>
            <a:off x="7077532" y="4534355"/>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9. Título</a:t>
            </a:r>
          </a:p>
        </p:txBody>
      </p:sp>
      <p:sp>
        <p:nvSpPr>
          <p:cNvPr id="65" name="Marcador de Posição do Texto 36">
            <a:extLst>
              <a:ext uri="{FF2B5EF4-FFF2-40B4-BE49-F238E27FC236}">
                <a16:creationId xmlns:a16="http://schemas.microsoft.com/office/drawing/2014/main" id="{496220B6-B5FA-5641-AE8C-F91F3D343753}"/>
              </a:ext>
            </a:extLst>
          </p:cNvPr>
          <p:cNvSpPr>
            <a:spLocks noGrp="1"/>
          </p:cNvSpPr>
          <p:nvPr>
            <p:ph type="body" sz="quarter" idx="81" hasCustomPrompt="1"/>
          </p:nvPr>
        </p:nvSpPr>
        <p:spPr>
          <a:xfrm>
            <a:off x="7293221" y="4841375"/>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6" name="Picture Placeholder 5">
            <a:extLst>
              <a:ext uri="{FF2B5EF4-FFF2-40B4-BE49-F238E27FC236}">
                <a16:creationId xmlns:a16="http://schemas.microsoft.com/office/drawing/2014/main" id="{A626211B-8C7F-9843-8BD1-B167AEBF4463}"/>
              </a:ext>
            </a:extLst>
          </p:cNvPr>
          <p:cNvSpPr>
            <a:spLocks noGrp="1" noChangeAspect="1"/>
          </p:cNvSpPr>
          <p:nvPr>
            <p:ph type="pic" sz="quarter" idx="82" hasCustomPrompt="1"/>
          </p:nvPr>
        </p:nvSpPr>
        <p:spPr>
          <a:xfrm>
            <a:off x="6512332" y="4528324"/>
            <a:ext cx="461675" cy="406878"/>
          </a:xfrm>
        </p:spPr>
        <p:txBody>
          <a:bodyPr>
            <a:normAutofit/>
          </a:bodyPr>
          <a:lstStyle>
            <a:lvl1pPr marL="0" indent="0" algn="ctr">
              <a:buNone/>
              <a:defRPr sz="1000">
                <a:solidFill>
                  <a:srgbClr val="FFFFFF"/>
                </a:solidFill>
              </a:defRPr>
            </a:lvl1pPr>
          </a:lstStyle>
          <a:p>
            <a:r>
              <a:rPr lang="en-US"/>
              <a:t>icon</a:t>
            </a:r>
          </a:p>
        </p:txBody>
      </p:sp>
      <p:sp>
        <p:nvSpPr>
          <p:cNvPr id="67" name="Marcador de Posição do Texto 36">
            <a:extLst>
              <a:ext uri="{FF2B5EF4-FFF2-40B4-BE49-F238E27FC236}">
                <a16:creationId xmlns:a16="http://schemas.microsoft.com/office/drawing/2014/main" id="{819FC19F-617D-964D-AFD2-B864AD8DF416}"/>
              </a:ext>
            </a:extLst>
          </p:cNvPr>
          <p:cNvSpPr>
            <a:spLocks noGrp="1"/>
          </p:cNvSpPr>
          <p:nvPr>
            <p:ph type="body" sz="quarter" idx="83" hasCustomPrompt="1"/>
          </p:nvPr>
        </p:nvSpPr>
        <p:spPr>
          <a:xfrm>
            <a:off x="7077532" y="538863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10. Título</a:t>
            </a:r>
          </a:p>
        </p:txBody>
      </p:sp>
      <p:sp>
        <p:nvSpPr>
          <p:cNvPr id="68" name="Marcador de Posição do Texto 36">
            <a:extLst>
              <a:ext uri="{FF2B5EF4-FFF2-40B4-BE49-F238E27FC236}">
                <a16:creationId xmlns:a16="http://schemas.microsoft.com/office/drawing/2014/main" id="{482C2014-FE08-FA40-9816-A1D3FD8B94E2}"/>
              </a:ext>
            </a:extLst>
          </p:cNvPr>
          <p:cNvSpPr>
            <a:spLocks noGrp="1"/>
          </p:cNvSpPr>
          <p:nvPr>
            <p:ph type="body" sz="quarter" idx="84" hasCustomPrompt="1"/>
          </p:nvPr>
        </p:nvSpPr>
        <p:spPr>
          <a:xfrm>
            <a:off x="7293221" y="569565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9" name="Picture Placeholder 5">
            <a:extLst>
              <a:ext uri="{FF2B5EF4-FFF2-40B4-BE49-F238E27FC236}">
                <a16:creationId xmlns:a16="http://schemas.microsoft.com/office/drawing/2014/main" id="{A95C33E8-8940-5641-8816-2D656B2C375C}"/>
              </a:ext>
            </a:extLst>
          </p:cNvPr>
          <p:cNvSpPr>
            <a:spLocks noGrp="1" noChangeAspect="1"/>
          </p:cNvSpPr>
          <p:nvPr>
            <p:ph type="pic" sz="quarter" idx="85" hasCustomPrompt="1"/>
          </p:nvPr>
        </p:nvSpPr>
        <p:spPr>
          <a:xfrm>
            <a:off x="6512332" y="5382607"/>
            <a:ext cx="461675" cy="406878"/>
          </a:xfrm>
        </p:spPr>
        <p:txBody>
          <a:bodyPr>
            <a:normAutofit/>
          </a:bodyPr>
          <a:lstStyle>
            <a:lvl1pPr marL="0" indent="0" algn="ctr">
              <a:buNone/>
              <a:defRPr sz="1000">
                <a:solidFill>
                  <a:srgbClr val="FFFFFF"/>
                </a:solidFill>
              </a:defRPr>
            </a:lvl1pPr>
          </a:lstStyle>
          <a:p>
            <a:r>
              <a:rPr lang="en-US"/>
              <a:t>icon</a:t>
            </a:r>
          </a:p>
        </p:txBody>
      </p:sp>
      <p:pic>
        <p:nvPicPr>
          <p:cNvPr id="71" name="Picture 70">
            <a:extLst>
              <a:ext uri="{FF2B5EF4-FFF2-40B4-BE49-F238E27FC236}">
                <a16:creationId xmlns:a16="http://schemas.microsoft.com/office/drawing/2014/main" id="{ECA78DD7-C0F5-0D47-B485-0DB48ED420B1}"/>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37" name="Title 1">
            <a:extLst>
              <a:ext uri="{FF2B5EF4-FFF2-40B4-BE49-F238E27FC236}">
                <a16:creationId xmlns:a16="http://schemas.microsoft.com/office/drawing/2014/main" id="{1088FC45-9F90-43AF-A819-1C8DFB3C251D}"/>
              </a:ext>
            </a:extLst>
          </p:cNvPr>
          <p:cNvSpPr>
            <a:spLocks noGrp="1"/>
          </p:cNvSpPr>
          <p:nvPr>
            <p:ph type="title" hasCustomPrompt="1"/>
          </p:nvPr>
        </p:nvSpPr>
        <p:spPr>
          <a:xfrm>
            <a:off x="830071" y="508976"/>
            <a:ext cx="4671996" cy="964698"/>
          </a:xfrm>
        </p:spPr>
        <p:txBody>
          <a:bodyPr anchor="t" anchorCtr="0">
            <a:noAutofit/>
          </a:bodyPr>
          <a:lstStyle>
            <a:lvl1pPr>
              <a:defRPr sz="5000">
                <a:solidFill>
                  <a:srgbClr val="F0F2F6"/>
                </a:solidFill>
              </a:defRPr>
            </a:lvl1pPr>
          </a:lstStyle>
          <a:p>
            <a:r>
              <a:rPr lang="pt-PT" noProof="0"/>
              <a:t>título do slide</a:t>
            </a:r>
          </a:p>
        </p:txBody>
      </p:sp>
    </p:spTree>
    <p:extLst>
      <p:ext uri="{BB962C8B-B14F-4D97-AF65-F5344CB8AC3E}">
        <p14:creationId xmlns:p14="http://schemas.microsoft.com/office/powerpoint/2010/main" val="3219071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RVIÇOS WHITE BACKGROUN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B4CB0D6-E7E6-3843-8160-AF884FC01C1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21" name="Slide Number Placeholder 5">
            <a:extLst>
              <a:ext uri="{FF2B5EF4-FFF2-40B4-BE49-F238E27FC236}">
                <a16:creationId xmlns:a16="http://schemas.microsoft.com/office/drawing/2014/main" id="{95D07CE2-6DAF-3442-BC5B-628731817428}"/>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29" name="Oval 28">
            <a:extLst>
              <a:ext uri="{FF2B5EF4-FFF2-40B4-BE49-F238E27FC236}">
                <a16:creationId xmlns:a16="http://schemas.microsoft.com/office/drawing/2014/main" id="{1B05BA08-9755-B34E-93C9-80556F76011C}"/>
              </a:ext>
            </a:extLst>
          </p:cNvPr>
          <p:cNvSpPr/>
          <p:nvPr userDrawn="1"/>
        </p:nvSpPr>
        <p:spPr>
          <a:xfrm>
            <a:off x="5526267" y="2004573"/>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B75C42DD-AE7B-DC44-B6FE-1A77C7A101F9}"/>
              </a:ext>
            </a:extLst>
          </p:cNvPr>
          <p:cNvSpPr/>
          <p:nvPr userDrawn="1"/>
        </p:nvSpPr>
        <p:spPr>
          <a:xfrm>
            <a:off x="7900025" y="1981112"/>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2D0DF2B8-8CFE-2A44-88B0-FC999CB7D03E}"/>
              </a:ext>
            </a:extLst>
          </p:cNvPr>
          <p:cNvSpPr/>
          <p:nvPr userDrawn="1"/>
        </p:nvSpPr>
        <p:spPr>
          <a:xfrm>
            <a:off x="10273783" y="1992843"/>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6" name="Picture Placeholder 5">
            <a:extLst>
              <a:ext uri="{FF2B5EF4-FFF2-40B4-BE49-F238E27FC236}">
                <a16:creationId xmlns:a16="http://schemas.microsoft.com/office/drawing/2014/main" id="{168EB685-2684-904E-B9E4-E43BE0495AC0}"/>
              </a:ext>
            </a:extLst>
          </p:cNvPr>
          <p:cNvSpPr>
            <a:spLocks noGrp="1" noChangeAspect="1"/>
          </p:cNvSpPr>
          <p:nvPr>
            <p:ph type="pic" sz="quarter" idx="47" hasCustomPrompt="1"/>
          </p:nvPr>
        </p:nvSpPr>
        <p:spPr>
          <a:xfrm>
            <a:off x="5698455" y="2151612"/>
            <a:ext cx="730358" cy="710274"/>
          </a:xfrm>
        </p:spPr>
        <p:txBody>
          <a:bodyPr>
            <a:normAutofit/>
          </a:bodyPr>
          <a:lstStyle>
            <a:lvl1pPr marL="0" indent="0" algn="ctr">
              <a:buNone/>
              <a:defRPr sz="1000">
                <a:solidFill>
                  <a:schemeClr val="tx1"/>
                </a:solidFill>
              </a:defRPr>
            </a:lvl1pPr>
          </a:lstStyle>
          <a:p>
            <a:r>
              <a:rPr lang="en-US"/>
              <a:t>black icon</a:t>
            </a:r>
          </a:p>
        </p:txBody>
      </p:sp>
      <p:sp>
        <p:nvSpPr>
          <p:cNvPr id="38" name="Picture Placeholder 5">
            <a:extLst>
              <a:ext uri="{FF2B5EF4-FFF2-40B4-BE49-F238E27FC236}">
                <a16:creationId xmlns:a16="http://schemas.microsoft.com/office/drawing/2014/main" id="{B2B24624-095F-8245-A9FA-14E602859737}"/>
              </a:ext>
            </a:extLst>
          </p:cNvPr>
          <p:cNvSpPr>
            <a:spLocks noGrp="1" noChangeAspect="1"/>
          </p:cNvSpPr>
          <p:nvPr>
            <p:ph type="pic" sz="quarter" idx="50" hasCustomPrompt="1"/>
          </p:nvPr>
        </p:nvSpPr>
        <p:spPr>
          <a:xfrm>
            <a:off x="8097502"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39" name="Picture Placeholder 5">
            <a:extLst>
              <a:ext uri="{FF2B5EF4-FFF2-40B4-BE49-F238E27FC236}">
                <a16:creationId xmlns:a16="http://schemas.microsoft.com/office/drawing/2014/main" id="{5A8D5A64-3415-EF41-A952-A1A6174341C3}"/>
              </a:ext>
            </a:extLst>
          </p:cNvPr>
          <p:cNvSpPr>
            <a:spLocks noGrp="1" noChangeAspect="1"/>
          </p:cNvSpPr>
          <p:nvPr>
            <p:ph type="pic" sz="quarter" idx="51" hasCustomPrompt="1"/>
          </p:nvPr>
        </p:nvSpPr>
        <p:spPr>
          <a:xfrm>
            <a:off x="10445971"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40" name="Marcador de Posição do Texto 36">
            <a:extLst>
              <a:ext uri="{FF2B5EF4-FFF2-40B4-BE49-F238E27FC236}">
                <a16:creationId xmlns:a16="http://schemas.microsoft.com/office/drawing/2014/main" id="{8A577CFB-1E5C-FD4F-9682-1BD89CA821AF}"/>
              </a:ext>
            </a:extLst>
          </p:cNvPr>
          <p:cNvSpPr>
            <a:spLocks noGrp="1"/>
          </p:cNvSpPr>
          <p:nvPr>
            <p:ph type="body" sz="quarter" idx="11" hasCustomPrompt="1"/>
          </p:nvPr>
        </p:nvSpPr>
        <p:spPr>
          <a:xfrm>
            <a:off x="5276739" y="3233161"/>
            <a:ext cx="1766780" cy="335165"/>
          </a:xfrm>
        </p:spPr>
        <p:txBody>
          <a:bodyPr anchor="ctr">
            <a:noAutofit/>
          </a:bodyPr>
          <a:lstStyle>
            <a:lvl1pPr marL="0" indent="0" algn="ctr">
              <a:buNone/>
              <a:defRPr sz="1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1" name="Marcador de Posição do Texto 36">
            <a:extLst>
              <a:ext uri="{FF2B5EF4-FFF2-40B4-BE49-F238E27FC236}">
                <a16:creationId xmlns:a16="http://schemas.microsoft.com/office/drawing/2014/main" id="{C035851B-D1E8-5B48-86F1-F5F21A77FB18}"/>
              </a:ext>
            </a:extLst>
          </p:cNvPr>
          <p:cNvSpPr>
            <a:spLocks noGrp="1"/>
          </p:cNvSpPr>
          <p:nvPr>
            <p:ph type="body" sz="quarter" idx="52" hasCustomPrompt="1"/>
          </p:nvPr>
        </p:nvSpPr>
        <p:spPr>
          <a:xfrm>
            <a:off x="7698667" y="3226656"/>
            <a:ext cx="1766780" cy="335165"/>
          </a:xfrm>
        </p:spPr>
        <p:txBody>
          <a:bodyPr anchor="ctr">
            <a:noAutofit/>
          </a:bodyPr>
          <a:lstStyle>
            <a:lvl1pPr marL="0" indent="0" algn="ctr">
              <a:buNone/>
              <a:defRPr sz="1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2" name="Marcador de Posição do Texto 36">
            <a:extLst>
              <a:ext uri="{FF2B5EF4-FFF2-40B4-BE49-F238E27FC236}">
                <a16:creationId xmlns:a16="http://schemas.microsoft.com/office/drawing/2014/main" id="{16577BB6-8887-1B42-ACD2-ED99AA3835DB}"/>
              </a:ext>
            </a:extLst>
          </p:cNvPr>
          <p:cNvSpPr>
            <a:spLocks noGrp="1"/>
          </p:cNvSpPr>
          <p:nvPr>
            <p:ph type="body" sz="quarter" idx="53" hasCustomPrompt="1"/>
          </p:nvPr>
        </p:nvSpPr>
        <p:spPr>
          <a:xfrm>
            <a:off x="10120594" y="3220151"/>
            <a:ext cx="1766780" cy="335165"/>
          </a:xfrm>
        </p:spPr>
        <p:txBody>
          <a:bodyPr anchor="ctr">
            <a:noAutofit/>
          </a:bodyPr>
          <a:lstStyle>
            <a:lvl1pPr marL="0" indent="0" algn="ctr">
              <a:buNone/>
              <a:defRPr sz="1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3" name="Text Placeholder 43">
            <a:extLst>
              <a:ext uri="{FF2B5EF4-FFF2-40B4-BE49-F238E27FC236}">
                <a16:creationId xmlns:a16="http://schemas.microsoft.com/office/drawing/2014/main" id="{30861094-0F97-6D4E-8034-435B6D663C18}"/>
              </a:ext>
            </a:extLst>
          </p:cNvPr>
          <p:cNvSpPr>
            <a:spLocks noGrp="1"/>
          </p:cNvSpPr>
          <p:nvPr>
            <p:ph type="body" sz="quarter" idx="15"/>
          </p:nvPr>
        </p:nvSpPr>
        <p:spPr>
          <a:xfrm>
            <a:off x="5276739" y="3811101"/>
            <a:ext cx="1766780" cy="1920387"/>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4" name="Text Placeholder 43">
            <a:extLst>
              <a:ext uri="{FF2B5EF4-FFF2-40B4-BE49-F238E27FC236}">
                <a16:creationId xmlns:a16="http://schemas.microsoft.com/office/drawing/2014/main" id="{4F1C328B-716C-E24C-B250-B3AA5ADFF716}"/>
              </a:ext>
            </a:extLst>
          </p:cNvPr>
          <p:cNvSpPr>
            <a:spLocks noGrp="1"/>
          </p:cNvSpPr>
          <p:nvPr>
            <p:ph type="body" sz="quarter" idx="54"/>
          </p:nvPr>
        </p:nvSpPr>
        <p:spPr>
          <a:xfrm>
            <a:off x="7698667" y="3804946"/>
            <a:ext cx="1766780" cy="1920039"/>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5" name="Text Placeholder 43">
            <a:extLst>
              <a:ext uri="{FF2B5EF4-FFF2-40B4-BE49-F238E27FC236}">
                <a16:creationId xmlns:a16="http://schemas.microsoft.com/office/drawing/2014/main" id="{D6D3346B-7C98-6E4F-A6AE-AC1FE4A7F623}"/>
              </a:ext>
            </a:extLst>
          </p:cNvPr>
          <p:cNvSpPr>
            <a:spLocks noGrp="1"/>
          </p:cNvSpPr>
          <p:nvPr>
            <p:ph type="body" sz="quarter" idx="55"/>
          </p:nvPr>
        </p:nvSpPr>
        <p:spPr>
          <a:xfrm>
            <a:off x="10127399" y="3806805"/>
            <a:ext cx="1766780" cy="1911675"/>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cxnSp>
        <p:nvCxnSpPr>
          <p:cNvPr id="46" name="Straight Connector 45">
            <a:extLst>
              <a:ext uri="{FF2B5EF4-FFF2-40B4-BE49-F238E27FC236}">
                <a16:creationId xmlns:a16="http://schemas.microsoft.com/office/drawing/2014/main" id="{485FD72D-EE96-D641-9D97-511885367EA3}"/>
              </a:ext>
            </a:extLst>
          </p:cNvPr>
          <p:cNvCxnSpPr>
            <a:cxnSpLocks/>
          </p:cNvCxnSpPr>
          <p:nvPr userDrawn="1"/>
        </p:nvCxnSpPr>
        <p:spPr>
          <a:xfrm>
            <a:off x="7387722" y="3464271"/>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26D72D4-7FD4-CE4C-BC61-416234DD756D}"/>
              </a:ext>
            </a:extLst>
          </p:cNvPr>
          <p:cNvCxnSpPr>
            <a:cxnSpLocks/>
          </p:cNvCxnSpPr>
          <p:nvPr userDrawn="1"/>
        </p:nvCxnSpPr>
        <p:spPr>
          <a:xfrm>
            <a:off x="9825234" y="3475556"/>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grpSp>
        <p:nvGrpSpPr>
          <p:cNvPr id="48" name="Agrupar 1">
            <a:extLst>
              <a:ext uri="{FF2B5EF4-FFF2-40B4-BE49-F238E27FC236}">
                <a16:creationId xmlns:a16="http://schemas.microsoft.com/office/drawing/2014/main" id="{54C868C5-2E5E-8444-A4E6-EE6C553A6998}"/>
              </a:ext>
            </a:extLst>
          </p:cNvPr>
          <p:cNvGrpSpPr/>
          <p:nvPr userDrawn="1"/>
        </p:nvGrpSpPr>
        <p:grpSpPr>
          <a:xfrm>
            <a:off x="4847480" y="780562"/>
            <a:ext cx="1" cy="5280834"/>
            <a:chOff x="5768863" y="937144"/>
            <a:chExt cx="1" cy="5280834"/>
          </a:xfrm>
        </p:grpSpPr>
        <p:cxnSp>
          <p:nvCxnSpPr>
            <p:cNvPr id="49" name="Conexão reta 46">
              <a:extLst>
                <a:ext uri="{FF2B5EF4-FFF2-40B4-BE49-F238E27FC236}">
                  <a16:creationId xmlns:a16="http://schemas.microsoft.com/office/drawing/2014/main" id="{496D6422-A9BC-6047-9CE0-2BE870A0623E}"/>
                </a:ext>
              </a:extLst>
            </p:cNvPr>
            <p:cNvCxnSpPr>
              <a:cxnSpLocks/>
            </p:cNvCxnSpPr>
            <p:nvPr/>
          </p:nvCxnSpPr>
          <p:spPr>
            <a:xfrm>
              <a:off x="5768863" y="937144"/>
              <a:ext cx="0" cy="528083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Conexão reta 47">
              <a:extLst>
                <a:ext uri="{FF2B5EF4-FFF2-40B4-BE49-F238E27FC236}">
                  <a16:creationId xmlns:a16="http://schemas.microsoft.com/office/drawing/2014/main" id="{53F0ECB7-E60C-C346-AEB8-AE57210753A2}"/>
                </a:ext>
              </a:extLst>
            </p:cNvPr>
            <p:cNvCxnSpPr>
              <a:cxnSpLocks/>
            </p:cNvCxnSpPr>
            <p:nvPr/>
          </p:nvCxnSpPr>
          <p:spPr>
            <a:xfrm rot="5400000" flipH="1">
              <a:off x="5479238" y="5928352"/>
              <a:ext cx="579251" cy="0"/>
            </a:xfrm>
            <a:prstGeom prst="line">
              <a:avLst/>
            </a:prstGeom>
            <a:ln w="101600" cap="sq">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51" name="Title 1">
            <a:extLst>
              <a:ext uri="{FF2B5EF4-FFF2-40B4-BE49-F238E27FC236}">
                <a16:creationId xmlns:a16="http://schemas.microsoft.com/office/drawing/2014/main" id="{F00ED9B9-B456-AB46-8D68-676A178E1681}"/>
              </a:ext>
            </a:extLst>
          </p:cNvPr>
          <p:cNvSpPr>
            <a:spLocks noGrp="1"/>
          </p:cNvSpPr>
          <p:nvPr>
            <p:ph type="title" hasCustomPrompt="1"/>
          </p:nvPr>
        </p:nvSpPr>
        <p:spPr>
          <a:xfrm>
            <a:off x="830050" y="2190174"/>
            <a:ext cx="3824721" cy="1481957"/>
          </a:xfrm>
        </p:spPr>
        <p:txBody>
          <a:bodyPr>
            <a:noAutofit/>
          </a:bodyPr>
          <a:lstStyle>
            <a:lvl1pPr>
              <a:defRPr sz="5000">
                <a:solidFill>
                  <a:schemeClr val="accent4"/>
                </a:solidFill>
              </a:defRPr>
            </a:lvl1pPr>
          </a:lstStyle>
          <a:p>
            <a:r>
              <a:rPr lang="pt-PT" noProof="0"/>
              <a:t>título </a:t>
            </a:r>
            <a:br>
              <a:rPr lang="pt-PT" noProof="0"/>
            </a:br>
            <a:r>
              <a:rPr lang="pt-PT" noProof="0"/>
              <a:t>do slide</a:t>
            </a:r>
          </a:p>
        </p:txBody>
      </p:sp>
    </p:spTree>
    <p:extLst>
      <p:ext uri="{BB962C8B-B14F-4D97-AF65-F5344CB8AC3E}">
        <p14:creationId xmlns:p14="http://schemas.microsoft.com/office/powerpoint/2010/main" val="1143701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RVIÇOS RED BACKGROUN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D9C4BCF5-05FE-D746-98B9-D4ED62FF95CE}"/>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19" name="Picture 18">
            <a:extLst>
              <a:ext uri="{FF2B5EF4-FFF2-40B4-BE49-F238E27FC236}">
                <a16:creationId xmlns:a16="http://schemas.microsoft.com/office/drawing/2014/main" id="{6DCC46AC-5F02-F949-B9CD-AE91FC6D6004}"/>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4" name="Oval 13">
            <a:extLst>
              <a:ext uri="{FF2B5EF4-FFF2-40B4-BE49-F238E27FC236}">
                <a16:creationId xmlns:a16="http://schemas.microsoft.com/office/drawing/2014/main" id="{225D87B0-AE35-374A-BC01-36388EEFF40F}"/>
              </a:ext>
            </a:extLst>
          </p:cNvPr>
          <p:cNvSpPr/>
          <p:nvPr userDrawn="1"/>
        </p:nvSpPr>
        <p:spPr>
          <a:xfrm>
            <a:off x="5526267" y="2004573"/>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1368A779-5043-FD4A-91D7-D9A4F5651DA8}"/>
              </a:ext>
            </a:extLst>
          </p:cNvPr>
          <p:cNvSpPr/>
          <p:nvPr userDrawn="1"/>
        </p:nvSpPr>
        <p:spPr>
          <a:xfrm>
            <a:off x="7900025" y="1981112"/>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71932BC8-6792-0F44-AD91-29245CB5C424}"/>
              </a:ext>
            </a:extLst>
          </p:cNvPr>
          <p:cNvSpPr/>
          <p:nvPr userDrawn="1"/>
        </p:nvSpPr>
        <p:spPr>
          <a:xfrm>
            <a:off x="10273783" y="1992843"/>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4" name="Picture Placeholder 5">
            <a:extLst>
              <a:ext uri="{FF2B5EF4-FFF2-40B4-BE49-F238E27FC236}">
                <a16:creationId xmlns:a16="http://schemas.microsoft.com/office/drawing/2014/main" id="{CE9E714D-E98F-4C4B-BFE9-A40FA18134C5}"/>
              </a:ext>
            </a:extLst>
          </p:cNvPr>
          <p:cNvSpPr>
            <a:spLocks noGrp="1" noChangeAspect="1"/>
          </p:cNvSpPr>
          <p:nvPr>
            <p:ph type="pic" sz="quarter" idx="47" hasCustomPrompt="1"/>
          </p:nvPr>
        </p:nvSpPr>
        <p:spPr>
          <a:xfrm>
            <a:off x="5698455" y="2151612"/>
            <a:ext cx="730358" cy="710274"/>
          </a:xfrm>
        </p:spPr>
        <p:txBody>
          <a:bodyPr>
            <a:normAutofit/>
          </a:bodyPr>
          <a:lstStyle>
            <a:lvl1pPr marL="0" indent="0" algn="ctr">
              <a:buNone/>
              <a:defRPr sz="1000">
                <a:solidFill>
                  <a:schemeClr val="tx1"/>
                </a:solidFill>
              </a:defRPr>
            </a:lvl1pPr>
          </a:lstStyle>
          <a:p>
            <a:r>
              <a:rPr lang="en-US"/>
              <a:t>black icon</a:t>
            </a:r>
          </a:p>
        </p:txBody>
      </p:sp>
      <p:sp>
        <p:nvSpPr>
          <p:cNvPr id="27" name="Picture Placeholder 5">
            <a:extLst>
              <a:ext uri="{FF2B5EF4-FFF2-40B4-BE49-F238E27FC236}">
                <a16:creationId xmlns:a16="http://schemas.microsoft.com/office/drawing/2014/main" id="{EC9B8D84-6843-8249-8FE5-E9A5365A8257}"/>
              </a:ext>
            </a:extLst>
          </p:cNvPr>
          <p:cNvSpPr>
            <a:spLocks noGrp="1" noChangeAspect="1"/>
          </p:cNvSpPr>
          <p:nvPr>
            <p:ph type="pic" sz="quarter" idx="50" hasCustomPrompt="1"/>
          </p:nvPr>
        </p:nvSpPr>
        <p:spPr>
          <a:xfrm>
            <a:off x="8097502"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28" name="Picture Placeholder 5">
            <a:extLst>
              <a:ext uri="{FF2B5EF4-FFF2-40B4-BE49-F238E27FC236}">
                <a16:creationId xmlns:a16="http://schemas.microsoft.com/office/drawing/2014/main" id="{8EE10E63-0C73-5044-BCCB-F0B91AE67F4F}"/>
              </a:ext>
            </a:extLst>
          </p:cNvPr>
          <p:cNvSpPr>
            <a:spLocks noGrp="1" noChangeAspect="1"/>
          </p:cNvSpPr>
          <p:nvPr>
            <p:ph type="pic" sz="quarter" idx="51" hasCustomPrompt="1"/>
          </p:nvPr>
        </p:nvSpPr>
        <p:spPr>
          <a:xfrm>
            <a:off x="10445971"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30" name="Marcador de Posição do Texto 36">
            <a:extLst>
              <a:ext uri="{FF2B5EF4-FFF2-40B4-BE49-F238E27FC236}">
                <a16:creationId xmlns:a16="http://schemas.microsoft.com/office/drawing/2014/main" id="{163DB61E-8B79-A248-894B-C3E304086EB5}"/>
              </a:ext>
            </a:extLst>
          </p:cNvPr>
          <p:cNvSpPr>
            <a:spLocks noGrp="1"/>
          </p:cNvSpPr>
          <p:nvPr>
            <p:ph type="body" sz="quarter" idx="11" hasCustomPrompt="1"/>
          </p:nvPr>
        </p:nvSpPr>
        <p:spPr>
          <a:xfrm>
            <a:off x="5276739" y="3233161"/>
            <a:ext cx="1766780" cy="335165"/>
          </a:xfrm>
        </p:spPr>
        <p:txBody>
          <a:bodyPr anchor="ctr">
            <a:noAutofit/>
          </a:bodyPr>
          <a:lstStyle>
            <a:lvl1pPr marL="0" indent="0" algn="ctr">
              <a:buNone/>
              <a:defRPr sz="1800" b="1" i="0" spc="0">
                <a:ln>
                  <a:noFill/>
                </a:ln>
                <a:solidFill>
                  <a:schemeClr val="bg1"/>
                </a:solidFill>
                <a:latin typeface="Segoe UI" panose="020B0502040204020203" pitchFamily="34" charset="0"/>
                <a:cs typeface="Segoe UI" panose="020B0502040204020203" pitchFamily="34" charset="0"/>
              </a:defRPr>
            </a:lvl1pPr>
          </a:lstStyle>
          <a:p>
            <a:pPr lvl="0"/>
            <a:r>
              <a:rPr lang="pt-PT"/>
              <a:t>TÍTULO</a:t>
            </a:r>
          </a:p>
        </p:txBody>
      </p:sp>
      <p:sp>
        <p:nvSpPr>
          <p:cNvPr id="32" name="Marcador de Posição do Texto 36">
            <a:extLst>
              <a:ext uri="{FF2B5EF4-FFF2-40B4-BE49-F238E27FC236}">
                <a16:creationId xmlns:a16="http://schemas.microsoft.com/office/drawing/2014/main" id="{81C9B6D6-901E-BA40-89AB-967E0653CB7C}"/>
              </a:ext>
            </a:extLst>
          </p:cNvPr>
          <p:cNvSpPr>
            <a:spLocks noGrp="1"/>
          </p:cNvSpPr>
          <p:nvPr>
            <p:ph type="body" sz="quarter" idx="52" hasCustomPrompt="1"/>
          </p:nvPr>
        </p:nvSpPr>
        <p:spPr>
          <a:xfrm>
            <a:off x="7698667" y="3226656"/>
            <a:ext cx="1766780" cy="335165"/>
          </a:xfrm>
        </p:spPr>
        <p:txBody>
          <a:bodyPr anchor="ctr">
            <a:noAutofit/>
          </a:bodyPr>
          <a:lstStyle>
            <a:lvl1pPr marL="0" indent="0" algn="ctr">
              <a:buNone/>
              <a:defRPr sz="1800" b="1" i="0" spc="0">
                <a:ln>
                  <a:noFill/>
                </a:ln>
                <a:solidFill>
                  <a:schemeClr val="bg1"/>
                </a:solidFill>
                <a:latin typeface="Segoe UI" panose="020B0502040204020203" pitchFamily="34" charset="0"/>
                <a:cs typeface="Segoe UI" panose="020B0502040204020203" pitchFamily="34" charset="0"/>
              </a:defRPr>
            </a:lvl1pPr>
          </a:lstStyle>
          <a:p>
            <a:pPr lvl="0"/>
            <a:r>
              <a:rPr lang="pt-PT"/>
              <a:t>TÍTULO</a:t>
            </a:r>
          </a:p>
        </p:txBody>
      </p:sp>
      <p:sp>
        <p:nvSpPr>
          <p:cNvPr id="33" name="Marcador de Posição do Texto 36">
            <a:extLst>
              <a:ext uri="{FF2B5EF4-FFF2-40B4-BE49-F238E27FC236}">
                <a16:creationId xmlns:a16="http://schemas.microsoft.com/office/drawing/2014/main" id="{6E1A59E7-1AC5-6D4F-BF94-837286BE3E92}"/>
              </a:ext>
            </a:extLst>
          </p:cNvPr>
          <p:cNvSpPr>
            <a:spLocks noGrp="1"/>
          </p:cNvSpPr>
          <p:nvPr>
            <p:ph type="body" sz="quarter" idx="53" hasCustomPrompt="1"/>
          </p:nvPr>
        </p:nvSpPr>
        <p:spPr>
          <a:xfrm>
            <a:off x="10120594" y="3220151"/>
            <a:ext cx="1766780" cy="335165"/>
          </a:xfrm>
        </p:spPr>
        <p:txBody>
          <a:bodyPr anchor="ctr">
            <a:noAutofit/>
          </a:bodyPr>
          <a:lstStyle>
            <a:lvl1pPr marL="0" indent="0" algn="ctr">
              <a:buNone/>
              <a:defRPr sz="1800" b="1" i="0" spc="0">
                <a:ln>
                  <a:noFill/>
                </a:ln>
                <a:solidFill>
                  <a:schemeClr val="bg1"/>
                </a:solidFill>
                <a:latin typeface="Segoe UI" panose="020B0502040204020203" pitchFamily="34" charset="0"/>
                <a:cs typeface="Segoe UI" panose="020B0502040204020203" pitchFamily="34" charset="0"/>
              </a:defRPr>
            </a:lvl1pPr>
          </a:lstStyle>
          <a:p>
            <a:pPr lvl="0"/>
            <a:r>
              <a:rPr lang="pt-PT"/>
              <a:t>TÍTULO</a:t>
            </a:r>
          </a:p>
        </p:txBody>
      </p:sp>
      <p:sp>
        <p:nvSpPr>
          <p:cNvPr id="34" name="Text Placeholder 43">
            <a:extLst>
              <a:ext uri="{FF2B5EF4-FFF2-40B4-BE49-F238E27FC236}">
                <a16:creationId xmlns:a16="http://schemas.microsoft.com/office/drawing/2014/main" id="{BFE22F60-B785-FE47-8449-493CB4B09671}"/>
              </a:ext>
            </a:extLst>
          </p:cNvPr>
          <p:cNvSpPr>
            <a:spLocks noGrp="1"/>
          </p:cNvSpPr>
          <p:nvPr>
            <p:ph type="body" sz="quarter" idx="15"/>
          </p:nvPr>
        </p:nvSpPr>
        <p:spPr>
          <a:xfrm>
            <a:off x="5276739" y="3811101"/>
            <a:ext cx="1766780" cy="1920387"/>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bg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35" name="Text Placeholder 43">
            <a:extLst>
              <a:ext uri="{FF2B5EF4-FFF2-40B4-BE49-F238E27FC236}">
                <a16:creationId xmlns:a16="http://schemas.microsoft.com/office/drawing/2014/main" id="{5B88A95D-2969-C14C-8F5F-097ED93C462D}"/>
              </a:ext>
            </a:extLst>
          </p:cNvPr>
          <p:cNvSpPr>
            <a:spLocks noGrp="1"/>
          </p:cNvSpPr>
          <p:nvPr>
            <p:ph type="body" sz="quarter" idx="54"/>
          </p:nvPr>
        </p:nvSpPr>
        <p:spPr>
          <a:xfrm>
            <a:off x="7698667" y="3804946"/>
            <a:ext cx="1766780" cy="1920039"/>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bg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36" name="Text Placeholder 43">
            <a:extLst>
              <a:ext uri="{FF2B5EF4-FFF2-40B4-BE49-F238E27FC236}">
                <a16:creationId xmlns:a16="http://schemas.microsoft.com/office/drawing/2014/main" id="{A3BDCC52-0BA7-7944-9E16-080728EF88B1}"/>
              </a:ext>
            </a:extLst>
          </p:cNvPr>
          <p:cNvSpPr>
            <a:spLocks noGrp="1"/>
          </p:cNvSpPr>
          <p:nvPr>
            <p:ph type="body" sz="quarter" idx="55"/>
          </p:nvPr>
        </p:nvSpPr>
        <p:spPr>
          <a:xfrm>
            <a:off x="10127399" y="3806805"/>
            <a:ext cx="1766780" cy="1911675"/>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bg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cxnSp>
        <p:nvCxnSpPr>
          <p:cNvPr id="20" name="Straight Connector 19">
            <a:extLst>
              <a:ext uri="{FF2B5EF4-FFF2-40B4-BE49-F238E27FC236}">
                <a16:creationId xmlns:a16="http://schemas.microsoft.com/office/drawing/2014/main" id="{BE27129F-0867-5C4C-8CA4-2C2743F8F21B}"/>
              </a:ext>
            </a:extLst>
          </p:cNvPr>
          <p:cNvCxnSpPr>
            <a:cxnSpLocks/>
          </p:cNvCxnSpPr>
          <p:nvPr userDrawn="1"/>
        </p:nvCxnSpPr>
        <p:spPr>
          <a:xfrm>
            <a:off x="7387722" y="3464271"/>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AED50A7-412C-BF45-8D5A-B24F83B22B47}"/>
              </a:ext>
            </a:extLst>
          </p:cNvPr>
          <p:cNvCxnSpPr>
            <a:cxnSpLocks/>
          </p:cNvCxnSpPr>
          <p:nvPr userDrawn="1"/>
        </p:nvCxnSpPr>
        <p:spPr>
          <a:xfrm>
            <a:off x="9825234" y="3475556"/>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grpSp>
        <p:nvGrpSpPr>
          <p:cNvPr id="26" name="Agrupar 1">
            <a:extLst>
              <a:ext uri="{FF2B5EF4-FFF2-40B4-BE49-F238E27FC236}">
                <a16:creationId xmlns:a16="http://schemas.microsoft.com/office/drawing/2014/main" id="{DD1971CB-91AD-F54C-B890-95E44752BCD8}"/>
              </a:ext>
            </a:extLst>
          </p:cNvPr>
          <p:cNvGrpSpPr/>
          <p:nvPr userDrawn="1"/>
        </p:nvGrpSpPr>
        <p:grpSpPr>
          <a:xfrm>
            <a:off x="4847480" y="780562"/>
            <a:ext cx="1" cy="5280834"/>
            <a:chOff x="5768863" y="937144"/>
            <a:chExt cx="1" cy="5280834"/>
          </a:xfrm>
        </p:grpSpPr>
        <p:cxnSp>
          <p:nvCxnSpPr>
            <p:cNvPr id="29" name="Conexão reta 46">
              <a:extLst>
                <a:ext uri="{FF2B5EF4-FFF2-40B4-BE49-F238E27FC236}">
                  <a16:creationId xmlns:a16="http://schemas.microsoft.com/office/drawing/2014/main" id="{435DD3BD-0ADD-964C-BF3B-2A7429B2FBBB}"/>
                </a:ext>
              </a:extLst>
            </p:cNvPr>
            <p:cNvCxnSpPr>
              <a:cxnSpLocks/>
            </p:cNvCxnSpPr>
            <p:nvPr/>
          </p:nvCxnSpPr>
          <p:spPr>
            <a:xfrm>
              <a:off x="5768863" y="937144"/>
              <a:ext cx="0" cy="52808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exão reta 47">
              <a:extLst>
                <a:ext uri="{FF2B5EF4-FFF2-40B4-BE49-F238E27FC236}">
                  <a16:creationId xmlns:a16="http://schemas.microsoft.com/office/drawing/2014/main" id="{8FF6E20E-927B-A546-8D4F-8E3B661B048F}"/>
                </a:ext>
              </a:extLst>
            </p:cNvPr>
            <p:cNvCxnSpPr>
              <a:cxnSpLocks/>
            </p:cNvCxnSpPr>
            <p:nvPr/>
          </p:nvCxnSpPr>
          <p:spPr>
            <a:xfrm rot="5400000" flipH="1">
              <a:off x="5479238" y="5928352"/>
              <a:ext cx="579251" cy="0"/>
            </a:xfrm>
            <a:prstGeom prst="line">
              <a:avLst/>
            </a:prstGeom>
            <a:ln w="101600" cap="sq">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37" name="Title 1">
            <a:extLst>
              <a:ext uri="{FF2B5EF4-FFF2-40B4-BE49-F238E27FC236}">
                <a16:creationId xmlns:a16="http://schemas.microsoft.com/office/drawing/2014/main" id="{4AA71467-18F5-284D-8433-83C24FC5652B}"/>
              </a:ext>
            </a:extLst>
          </p:cNvPr>
          <p:cNvSpPr>
            <a:spLocks noGrp="1"/>
          </p:cNvSpPr>
          <p:nvPr>
            <p:ph type="title" hasCustomPrompt="1"/>
          </p:nvPr>
        </p:nvSpPr>
        <p:spPr>
          <a:xfrm>
            <a:off x="830050" y="2190174"/>
            <a:ext cx="3824721" cy="1481957"/>
          </a:xfrm>
        </p:spPr>
        <p:txBody>
          <a:bodyPr>
            <a:noAutofit/>
          </a:bodyPr>
          <a:lstStyle>
            <a:lvl1pPr>
              <a:defRPr sz="5000">
                <a:solidFill>
                  <a:srgbClr val="FFFFFF"/>
                </a:solidFill>
              </a:defRPr>
            </a:lvl1pPr>
          </a:lstStyle>
          <a:p>
            <a:r>
              <a:rPr lang="pt-PT" noProof="0"/>
              <a:t>título </a:t>
            </a:r>
            <a:br>
              <a:rPr lang="pt-PT" noProof="0"/>
            </a:br>
            <a:r>
              <a:rPr lang="pt-PT" noProof="0"/>
              <a:t>do slide</a:t>
            </a:r>
          </a:p>
        </p:txBody>
      </p:sp>
    </p:spTree>
    <p:extLst>
      <p:ext uri="{BB962C8B-B14F-4D97-AF65-F5344CB8AC3E}">
        <p14:creationId xmlns:p14="http://schemas.microsoft.com/office/powerpoint/2010/main" val="4169120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D BACKGROUND + TEX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6" name="Agrupar 1">
            <a:extLst>
              <a:ext uri="{FF2B5EF4-FFF2-40B4-BE49-F238E27FC236}">
                <a16:creationId xmlns:a16="http://schemas.microsoft.com/office/drawing/2014/main" id="{39CC17E2-F74B-8540-8E5E-8F3C3609E661}"/>
              </a:ext>
            </a:extLst>
          </p:cNvPr>
          <p:cNvGrpSpPr/>
          <p:nvPr userDrawn="1"/>
        </p:nvGrpSpPr>
        <p:grpSpPr>
          <a:xfrm>
            <a:off x="3974219" y="1245783"/>
            <a:ext cx="1" cy="5280834"/>
            <a:chOff x="5768863" y="937144"/>
            <a:chExt cx="1" cy="5280834"/>
          </a:xfrm>
        </p:grpSpPr>
        <p:cxnSp>
          <p:nvCxnSpPr>
            <p:cNvPr id="7" name="Conexão reta 46">
              <a:extLst>
                <a:ext uri="{FF2B5EF4-FFF2-40B4-BE49-F238E27FC236}">
                  <a16:creationId xmlns:a16="http://schemas.microsoft.com/office/drawing/2014/main" id="{E0A3B51F-F64E-F44C-88E8-8791ECA3B4A1}"/>
                </a:ext>
              </a:extLst>
            </p:cNvPr>
            <p:cNvCxnSpPr>
              <a:cxnSpLocks/>
            </p:cNvCxnSpPr>
            <p:nvPr/>
          </p:nvCxnSpPr>
          <p:spPr>
            <a:xfrm>
              <a:off x="5768863" y="937144"/>
              <a:ext cx="0" cy="528083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 name="Conexão reta 47">
              <a:extLst>
                <a:ext uri="{FF2B5EF4-FFF2-40B4-BE49-F238E27FC236}">
                  <a16:creationId xmlns:a16="http://schemas.microsoft.com/office/drawing/2014/main" id="{0A75E480-A567-464E-9BEC-BFE26874575F}"/>
                </a:ext>
              </a:extLst>
            </p:cNvPr>
            <p:cNvCxnSpPr>
              <a:cxnSpLocks/>
            </p:cNvCxnSpPr>
            <p:nvPr/>
          </p:nvCxnSpPr>
          <p:spPr>
            <a:xfrm rot="5400000" flipH="1">
              <a:off x="5479238" y="5928352"/>
              <a:ext cx="579251"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555651CA-BF12-C245-898B-1610535B9763}"/>
              </a:ext>
            </a:extLst>
          </p:cNvPr>
          <p:cNvCxnSpPr>
            <a:cxnSpLocks/>
          </p:cNvCxnSpPr>
          <p:nvPr userDrawn="1"/>
        </p:nvCxnSpPr>
        <p:spPr>
          <a:xfrm flipH="1">
            <a:off x="4953000" y="3690656"/>
            <a:ext cx="4800600" cy="0"/>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E41844DE-F0F5-BD47-8A5E-833FA5B86924}"/>
              </a:ext>
            </a:extLst>
          </p:cNvPr>
          <p:cNvSpPr/>
          <p:nvPr userDrawn="1"/>
        </p:nvSpPr>
        <p:spPr>
          <a:xfrm>
            <a:off x="834194" y="1794158"/>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8" name="Slide Number Placeholder 5">
            <a:extLst>
              <a:ext uri="{FF2B5EF4-FFF2-40B4-BE49-F238E27FC236}">
                <a16:creationId xmlns:a16="http://schemas.microsoft.com/office/drawing/2014/main" id="{D9C4BCF5-05FE-D746-98B9-D4ED62FF95CE}"/>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19" name="Picture 18">
            <a:extLst>
              <a:ext uri="{FF2B5EF4-FFF2-40B4-BE49-F238E27FC236}">
                <a16:creationId xmlns:a16="http://schemas.microsoft.com/office/drawing/2014/main" id="{6DCC46AC-5F02-F949-B9CD-AE91FC6D6004}"/>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3" name="Picture Placeholder 5">
            <a:extLst>
              <a:ext uri="{FF2B5EF4-FFF2-40B4-BE49-F238E27FC236}">
                <a16:creationId xmlns:a16="http://schemas.microsoft.com/office/drawing/2014/main" id="{55E79403-96D6-C145-BBAA-1DF23E237AE7}"/>
              </a:ext>
            </a:extLst>
          </p:cNvPr>
          <p:cNvSpPr>
            <a:spLocks noGrp="1" noChangeAspect="1"/>
          </p:cNvSpPr>
          <p:nvPr>
            <p:ph type="pic" sz="quarter" idx="47" hasCustomPrompt="1"/>
          </p:nvPr>
        </p:nvSpPr>
        <p:spPr>
          <a:xfrm>
            <a:off x="1026057" y="1958966"/>
            <a:ext cx="949885" cy="837142"/>
          </a:xfrm>
        </p:spPr>
        <p:txBody>
          <a:bodyPr>
            <a:normAutofit/>
          </a:bodyPr>
          <a:lstStyle>
            <a:lvl1pPr marL="0" indent="0" algn="ctr">
              <a:buNone/>
              <a:defRPr sz="1000">
                <a:solidFill>
                  <a:srgbClr val="FFFFFF"/>
                </a:solidFill>
              </a:defRPr>
            </a:lvl1pPr>
          </a:lstStyle>
          <a:p>
            <a:r>
              <a:rPr lang="en-US"/>
              <a:t>icon</a:t>
            </a:r>
          </a:p>
        </p:txBody>
      </p:sp>
      <p:sp>
        <p:nvSpPr>
          <p:cNvPr id="25" name="Title 1">
            <a:extLst>
              <a:ext uri="{FF2B5EF4-FFF2-40B4-BE49-F238E27FC236}">
                <a16:creationId xmlns:a16="http://schemas.microsoft.com/office/drawing/2014/main" id="{2588696F-C6F1-D64F-AD56-8B70CE001211}"/>
              </a:ext>
            </a:extLst>
          </p:cNvPr>
          <p:cNvSpPr>
            <a:spLocks noGrp="1"/>
          </p:cNvSpPr>
          <p:nvPr>
            <p:ph type="title" hasCustomPrompt="1"/>
          </p:nvPr>
        </p:nvSpPr>
        <p:spPr>
          <a:xfrm>
            <a:off x="850452" y="2824177"/>
            <a:ext cx="2966476" cy="838200"/>
          </a:xfrm>
        </p:spPr>
        <p:txBody>
          <a:bodyPr anchor="b">
            <a:noAutofit/>
          </a:bodyPr>
          <a:lstStyle>
            <a:lvl1pPr algn="l">
              <a:defRPr sz="5000">
                <a:solidFill>
                  <a:srgbClr val="FFFFFF"/>
                </a:solidFill>
              </a:defRPr>
            </a:lvl1pPr>
          </a:lstStyle>
          <a:p>
            <a:r>
              <a:rPr lang="pt-PT" noProof="0"/>
              <a:t>título</a:t>
            </a:r>
          </a:p>
        </p:txBody>
      </p:sp>
      <p:sp>
        <p:nvSpPr>
          <p:cNvPr id="29" name="Text Placeholder 21">
            <a:extLst>
              <a:ext uri="{FF2B5EF4-FFF2-40B4-BE49-F238E27FC236}">
                <a16:creationId xmlns:a16="http://schemas.microsoft.com/office/drawing/2014/main" id="{D117BCD0-75B0-9346-B278-E61DDB8C18DF}"/>
              </a:ext>
            </a:extLst>
          </p:cNvPr>
          <p:cNvSpPr>
            <a:spLocks noGrp="1"/>
          </p:cNvSpPr>
          <p:nvPr>
            <p:ph type="body" sz="quarter" idx="11"/>
          </p:nvPr>
        </p:nvSpPr>
        <p:spPr>
          <a:xfrm>
            <a:off x="4419600" y="1443651"/>
            <a:ext cx="6714894" cy="2068981"/>
          </a:xfrm>
        </p:spPr>
        <p:txBody>
          <a:bodyPr>
            <a:noAutofit/>
          </a:bodyPr>
          <a:lstStyle>
            <a:lvl1pPr marL="0" indent="0">
              <a:lnSpc>
                <a:spcPct val="120000"/>
              </a:lnSpc>
              <a:spcAft>
                <a:spcPts val="600"/>
              </a:spcAft>
              <a:buNone/>
              <a:defRPr sz="1400">
                <a:solidFill>
                  <a:srgbClr val="FFFFFF"/>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1" name="Text Placeholder 21">
            <a:extLst>
              <a:ext uri="{FF2B5EF4-FFF2-40B4-BE49-F238E27FC236}">
                <a16:creationId xmlns:a16="http://schemas.microsoft.com/office/drawing/2014/main" id="{F8FB5B57-7B1F-2045-9B9A-568247D4CACC}"/>
              </a:ext>
            </a:extLst>
          </p:cNvPr>
          <p:cNvSpPr>
            <a:spLocks noGrp="1"/>
          </p:cNvSpPr>
          <p:nvPr>
            <p:ph type="body" sz="quarter" idx="48"/>
          </p:nvPr>
        </p:nvSpPr>
        <p:spPr>
          <a:xfrm>
            <a:off x="4419600" y="4001256"/>
            <a:ext cx="6714894" cy="2263014"/>
          </a:xfrm>
        </p:spPr>
        <p:txBody>
          <a:bodyPr>
            <a:noAutofit/>
          </a:bodyPr>
          <a:lstStyle>
            <a:lvl1pPr marL="0" indent="0">
              <a:lnSpc>
                <a:spcPct val="120000"/>
              </a:lnSpc>
              <a:buNone/>
              <a:defRPr sz="1400">
                <a:solidFill>
                  <a:srgbClr val="FFFFFF"/>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Tree>
    <p:extLst>
      <p:ext uri="{BB962C8B-B14F-4D97-AF65-F5344CB8AC3E}">
        <p14:creationId xmlns:p14="http://schemas.microsoft.com/office/powerpoint/2010/main" val="641128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 + IMAGE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385E824D-FB72-6344-AB7C-250B6D14CEC1}"/>
              </a:ext>
            </a:extLst>
          </p:cNvPr>
          <p:cNvSpPr>
            <a:spLocks noGrp="1"/>
          </p:cNvSpPr>
          <p:nvPr>
            <p:ph type="pic" sz="quarter" idx="12" hasCustomPrompt="1"/>
          </p:nvPr>
        </p:nvSpPr>
        <p:spPr>
          <a:xfrm>
            <a:off x="6490855" y="-4764"/>
            <a:ext cx="5715000" cy="6875707"/>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2" name="Oval 11">
            <a:extLst>
              <a:ext uri="{FF2B5EF4-FFF2-40B4-BE49-F238E27FC236}">
                <a16:creationId xmlns:a16="http://schemas.microsoft.com/office/drawing/2014/main" id="{230A0476-BF22-2643-B07E-FC18FC00CEB0}"/>
              </a:ext>
            </a:extLst>
          </p:cNvPr>
          <p:cNvSpPr/>
          <p:nvPr userDrawn="1"/>
        </p:nvSpPr>
        <p:spPr>
          <a:xfrm>
            <a:off x="-530657" y="2950538"/>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7" name="Slide Number Placeholder 5">
            <a:extLst>
              <a:ext uri="{FF2B5EF4-FFF2-40B4-BE49-F238E27FC236}">
                <a16:creationId xmlns:a16="http://schemas.microsoft.com/office/drawing/2014/main" id="{297A52B1-B905-CD4E-9FCD-81649CF841C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9" name="Picture 8">
            <a:extLst>
              <a:ext uri="{FF2B5EF4-FFF2-40B4-BE49-F238E27FC236}">
                <a16:creationId xmlns:a16="http://schemas.microsoft.com/office/drawing/2014/main" id="{6D0256EC-C337-D440-8F20-8E6173ACE421}"/>
              </a:ext>
            </a:extLst>
          </p:cNvPr>
          <p:cNvPicPr>
            <a:picLocks noChangeAspect="1"/>
          </p:cNvPicPr>
          <p:nvPr userDrawn="1"/>
        </p:nvPicPr>
        <p:blipFill>
          <a:blip r:embed="rId2"/>
          <a:srcRect/>
          <a:stretch/>
        </p:blipFill>
        <p:spPr>
          <a:xfrm>
            <a:off x="11010789" y="152400"/>
            <a:ext cx="1074779" cy="389895"/>
          </a:xfrm>
          <a:prstGeom prst="rect">
            <a:avLst/>
          </a:prstGeom>
        </p:spPr>
      </p:pic>
      <p:sp>
        <p:nvSpPr>
          <p:cNvPr id="10" name="Title 1">
            <a:extLst>
              <a:ext uri="{FF2B5EF4-FFF2-40B4-BE49-F238E27FC236}">
                <a16:creationId xmlns:a16="http://schemas.microsoft.com/office/drawing/2014/main" id="{8927D565-96A7-8A43-8360-8E6E20AED7DE}"/>
              </a:ext>
            </a:extLst>
          </p:cNvPr>
          <p:cNvSpPr>
            <a:spLocks noGrp="1"/>
          </p:cNvSpPr>
          <p:nvPr>
            <p:ph type="title" hasCustomPrompt="1"/>
          </p:nvPr>
        </p:nvSpPr>
        <p:spPr>
          <a:xfrm>
            <a:off x="830071" y="508976"/>
            <a:ext cx="4808509" cy="964698"/>
          </a:xfrm>
        </p:spPr>
        <p:txBody>
          <a:bodyPr anchor="t" anchorCtr="0">
            <a:noAutofit/>
          </a:bodyPr>
          <a:lstStyle>
            <a:lvl1pPr>
              <a:defRPr sz="5000">
                <a:solidFill>
                  <a:schemeClr val="accent4"/>
                </a:solidFill>
              </a:defRPr>
            </a:lvl1pPr>
          </a:lstStyle>
          <a:p>
            <a:r>
              <a:rPr lang="pt-PT" noProof="0"/>
              <a:t>título do slide</a:t>
            </a:r>
          </a:p>
        </p:txBody>
      </p:sp>
      <p:sp>
        <p:nvSpPr>
          <p:cNvPr id="26" name="Text Placeholder 21">
            <a:extLst>
              <a:ext uri="{FF2B5EF4-FFF2-40B4-BE49-F238E27FC236}">
                <a16:creationId xmlns:a16="http://schemas.microsoft.com/office/drawing/2014/main" id="{710862B2-47B6-A44B-8FD3-C0E0C0120BD2}"/>
              </a:ext>
            </a:extLst>
          </p:cNvPr>
          <p:cNvSpPr>
            <a:spLocks noGrp="1"/>
          </p:cNvSpPr>
          <p:nvPr>
            <p:ph type="body" sz="quarter" idx="11"/>
          </p:nvPr>
        </p:nvSpPr>
        <p:spPr>
          <a:xfrm>
            <a:off x="828682" y="2219709"/>
            <a:ext cx="4809898" cy="4105757"/>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3417367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0+IMAGEM+CAIXA ITÁLICA">
    <p:spTree>
      <p:nvGrpSpPr>
        <p:cNvPr id="1" name=""/>
        <p:cNvGrpSpPr/>
        <p:nvPr/>
      </p:nvGrpSpPr>
      <p:grpSpPr>
        <a:xfrm>
          <a:off x="0" y="0"/>
          <a:ext cx="0" cy="0"/>
          <a:chOff x="0" y="0"/>
          <a:chExt cx="0" cy="0"/>
        </a:xfrm>
      </p:grpSpPr>
      <p:sp>
        <p:nvSpPr>
          <p:cNvPr id="15" name="Picture Placeholder 24">
            <a:extLst>
              <a:ext uri="{FF2B5EF4-FFF2-40B4-BE49-F238E27FC236}">
                <a16:creationId xmlns:a16="http://schemas.microsoft.com/office/drawing/2014/main" id="{F38D46C8-2CD5-7845-BF14-A6AFA3F64488}"/>
              </a:ext>
            </a:extLst>
          </p:cNvPr>
          <p:cNvSpPr>
            <a:spLocks noGrp="1"/>
          </p:cNvSpPr>
          <p:nvPr>
            <p:ph type="pic" sz="quarter" idx="12" hasCustomPrompt="1"/>
          </p:nvPr>
        </p:nvSpPr>
        <p:spPr>
          <a:xfrm>
            <a:off x="6490855"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3" name="Retângulo 19">
            <a:extLst>
              <a:ext uri="{FF2B5EF4-FFF2-40B4-BE49-F238E27FC236}">
                <a16:creationId xmlns:a16="http://schemas.microsoft.com/office/drawing/2014/main" id="{13A6DECC-094E-9840-9A30-A7969A071DE6}"/>
              </a:ext>
            </a:extLst>
          </p:cNvPr>
          <p:cNvSpPr/>
          <p:nvPr userDrawn="1"/>
        </p:nvSpPr>
        <p:spPr>
          <a:xfrm>
            <a:off x="0" y="6115767"/>
            <a:ext cx="5638580" cy="433880"/>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 Placeholder 21">
            <a:extLst>
              <a:ext uri="{FF2B5EF4-FFF2-40B4-BE49-F238E27FC236}">
                <a16:creationId xmlns:a16="http://schemas.microsoft.com/office/drawing/2014/main" id="{FD3D6020-F556-3242-9EF3-49D9744EFEA3}"/>
              </a:ext>
            </a:extLst>
          </p:cNvPr>
          <p:cNvSpPr>
            <a:spLocks noGrp="1"/>
          </p:cNvSpPr>
          <p:nvPr>
            <p:ph type="body" sz="quarter" idx="13"/>
          </p:nvPr>
        </p:nvSpPr>
        <p:spPr>
          <a:xfrm>
            <a:off x="770012" y="6115767"/>
            <a:ext cx="4868567" cy="428290"/>
          </a:xfrm>
        </p:spPr>
        <p:txBody>
          <a:bodyPr>
            <a:noAutofit/>
          </a:bodyPr>
          <a:lstStyle>
            <a:lvl1pPr marL="0" marR="0" indent="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None/>
              <a:tabLst/>
              <a:defRPr sz="1000" b="0" i="1">
                <a:solidFill>
                  <a:schemeClr val="tx1"/>
                </a:solidFill>
                <a:latin typeface="Segoe UI Light" panose="020B0502040204020203" pitchFamily="34" charset="0"/>
                <a:cs typeface="Segoe UI Light" panose="020B0502040204020203" pitchFamily="34" charset="0"/>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171450" marR="0" lvl="0" indent="-17145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Char char="•"/>
              <a:tabLst/>
              <a:defRPr/>
            </a:pPr>
            <a:endParaRPr lang="pt-PT" noProof="0"/>
          </a:p>
          <a:p>
            <a:pPr lvl="0"/>
            <a:endParaRPr lang="pt-PT" noProof="0"/>
          </a:p>
          <a:p>
            <a:pPr lvl="0"/>
            <a:endParaRPr lang="pt-PT" noProof="0"/>
          </a:p>
        </p:txBody>
      </p:sp>
      <p:sp>
        <p:nvSpPr>
          <p:cNvPr id="36" name="Text Placeholder 21">
            <a:extLst>
              <a:ext uri="{FF2B5EF4-FFF2-40B4-BE49-F238E27FC236}">
                <a16:creationId xmlns:a16="http://schemas.microsoft.com/office/drawing/2014/main" id="{59573A9A-C682-F244-8196-9EA7525A36AE}"/>
              </a:ext>
            </a:extLst>
          </p:cNvPr>
          <p:cNvSpPr>
            <a:spLocks noGrp="1"/>
          </p:cNvSpPr>
          <p:nvPr>
            <p:ph type="body" sz="quarter" idx="11"/>
          </p:nvPr>
        </p:nvSpPr>
        <p:spPr>
          <a:xfrm>
            <a:off x="828682" y="2219709"/>
            <a:ext cx="4809898" cy="356456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7" name="Slide Number Placeholder 5">
            <a:extLst>
              <a:ext uri="{FF2B5EF4-FFF2-40B4-BE49-F238E27FC236}">
                <a16:creationId xmlns:a16="http://schemas.microsoft.com/office/drawing/2014/main" id="{F0B02096-0945-7D40-BA1A-381970F9C1F0}"/>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8" name="Title 1">
            <a:extLst>
              <a:ext uri="{FF2B5EF4-FFF2-40B4-BE49-F238E27FC236}">
                <a16:creationId xmlns:a16="http://schemas.microsoft.com/office/drawing/2014/main" id="{48DD335E-36D7-A04F-9351-C654175D20A2}"/>
              </a:ext>
            </a:extLst>
          </p:cNvPr>
          <p:cNvSpPr>
            <a:spLocks noGrp="1"/>
          </p:cNvSpPr>
          <p:nvPr>
            <p:ph type="title" hasCustomPrompt="1"/>
          </p:nvPr>
        </p:nvSpPr>
        <p:spPr>
          <a:xfrm>
            <a:off x="830071" y="508976"/>
            <a:ext cx="480850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668606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M+TEXTO">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C8C658B8-5D19-F14C-89EE-9AF73D94288A}"/>
              </a:ext>
            </a:extLst>
          </p:cNvPr>
          <p:cNvSpPr/>
          <p:nvPr userDrawn="1"/>
        </p:nvSpPr>
        <p:spPr>
          <a:xfrm>
            <a:off x="1371600" y="873300"/>
            <a:ext cx="292103" cy="292103"/>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17981A51-BDC7-B141-9B9F-0D45759B785C}"/>
              </a:ext>
            </a:extLst>
          </p:cNvPr>
          <p:cNvSpPr/>
          <p:nvPr userDrawn="1"/>
        </p:nvSpPr>
        <p:spPr>
          <a:xfrm>
            <a:off x="2286000" y="6096000"/>
            <a:ext cx="228600" cy="22860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9A27566F-DCDF-3548-A50D-DE47066192A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20" name="Slide Number Placeholder 5">
            <a:extLst>
              <a:ext uri="{FF2B5EF4-FFF2-40B4-BE49-F238E27FC236}">
                <a16:creationId xmlns:a16="http://schemas.microsoft.com/office/drawing/2014/main" id="{9077BA29-B287-A143-863D-128739D704E7}"/>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22" name="Oval 21">
            <a:extLst>
              <a:ext uri="{FF2B5EF4-FFF2-40B4-BE49-F238E27FC236}">
                <a16:creationId xmlns:a16="http://schemas.microsoft.com/office/drawing/2014/main" id="{EB2D2B5A-D292-B949-83A5-2A1364857CB2}"/>
              </a:ext>
            </a:extLst>
          </p:cNvPr>
          <p:cNvSpPr/>
          <p:nvPr userDrawn="1"/>
        </p:nvSpPr>
        <p:spPr>
          <a:xfrm>
            <a:off x="11715751" y="2950538"/>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Text Placeholder 21">
            <a:extLst>
              <a:ext uri="{FF2B5EF4-FFF2-40B4-BE49-F238E27FC236}">
                <a16:creationId xmlns:a16="http://schemas.microsoft.com/office/drawing/2014/main" id="{72A0448C-06B0-8C4B-9DD9-5792402283BD}"/>
              </a:ext>
            </a:extLst>
          </p:cNvPr>
          <p:cNvSpPr>
            <a:spLocks noGrp="1"/>
          </p:cNvSpPr>
          <p:nvPr>
            <p:ph type="body" sz="quarter" idx="13"/>
          </p:nvPr>
        </p:nvSpPr>
        <p:spPr>
          <a:xfrm>
            <a:off x="6367233" y="2219709"/>
            <a:ext cx="4809898" cy="4105757"/>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4" name="Picture Placeholder 24">
            <a:extLst>
              <a:ext uri="{FF2B5EF4-FFF2-40B4-BE49-F238E27FC236}">
                <a16:creationId xmlns:a16="http://schemas.microsoft.com/office/drawing/2014/main" id="{7EBD0B56-03B6-CD4C-8662-07C860E1BA3B}"/>
              </a:ext>
            </a:extLst>
          </p:cNvPr>
          <p:cNvSpPr>
            <a:spLocks noGrp="1"/>
          </p:cNvSpPr>
          <p:nvPr>
            <p:ph type="pic" sz="quarter" idx="12" hasCustomPrompt="1"/>
          </p:nvPr>
        </p:nvSpPr>
        <p:spPr>
          <a:xfrm>
            <a:off x="0" y="-4763"/>
            <a:ext cx="5715000" cy="6858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7" name="Title 1">
            <a:extLst>
              <a:ext uri="{FF2B5EF4-FFF2-40B4-BE49-F238E27FC236}">
                <a16:creationId xmlns:a16="http://schemas.microsoft.com/office/drawing/2014/main" id="{4A76EB7D-5CA5-2741-875D-57D8173E3D73}"/>
              </a:ext>
            </a:extLst>
          </p:cNvPr>
          <p:cNvSpPr>
            <a:spLocks noGrp="1"/>
          </p:cNvSpPr>
          <p:nvPr>
            <p:ph type="title" hasCustomPrompt="1"/>
          </p:nvPr>
        </p:nvSpPr>
        <p:spPr>
          <a:xfrm>
            <a:off x="6324600" y="508976"/>
            <a:ext cx="480850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965367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POSTA FINANCEIRA">
    <p:spTree>
      <p:nvGrpSpPr>
        <p:cNvPr id="1" name=""/>
        <p:cNvGrpSpPr/>
        <p:nvPr/>
      </p:nvGrpSpPr>
      <p:grpSpPr>
        <a:xfrm>
          <a:off x="0" y="0"/>
          <a:ext cx="0" cy="0"/>
          <a:chOff x="0" y="0"/>
          <a:chExt cx="0" cy="0"/>
        </a:xfrm>
      </p:grpSpPr>
      <p:sp>
        <p:nvSpPr>
          <p:cNvPr id="21" name="Picture Placeholder 24">
            <a:extLst>
              <a:ext uri="{FF2B5EF4-FFF2-40B4-BE49-F238E27FC236}">
                <a16:creationId xmlns:a16="http://schemas.microsoft.com/office/drawing/2014/main" id="{7911B364-EC96-DC44-9E21-86A5A0C3412E}"/>
              </a:ext>
            </a:extLst>
          </p:cNvPr>
          <p:cNvSpPr>
            <a:spLocks noGrp="1"/>
          </p:cNvSpPr>
          <p:nvPr>
            <p:ph type="pic" sz="quarter" idx="12" hasCustomPrompt="1"/>
          </p:nvPr>
        </p:nvSpPr>
        <p:spPr>
          <a:xfrm>
            <a:off x="6477000" y="1"/>
            <a:ext cx="5715000" cy="6858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23" name="Text Placeholder 21">
            <a:extLst>
              <a:ext uri="{FF2B5EF4-FFF2-40B4-BE49-F238E27FC236}">
                <a16:creationId xmlns:a16="http://schemas.microsoft.com/office/drawing/2014/main" id="{12F50438-D141-284A-988E-6E958ACE94B3}"/>
              </a:ext>
            </a:extLst>
          </p:cNvPr>
          <p:cNvSpPr>
            <a:spLocks noGrp="1"/>
          </p:cNvSpPr>
          <p:nvPr>
            <p:ph type="body" sz="quarter" idx="11"/>
          </p:nvPr>
        </p:nvSpPr>
        <p:spPr>
          <a:xfrm>
            <a:off x="828682" y="2216727"/>
            <a:ext cx="4809898" cy="75507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4" name="Table Placeholder 2">
            <a:extLst>
              <a:ext uri="{FF2B5EF4-FFF2-40B4-BE49-F238E27FC236}">
                <a16:creationId xmlns:a16="http://schemas.microsoft.com/office/drawing/2014/main" id="{8C444620-9C49-EA4C-B589-1D96ADF34C14}"/>
              </a:ext>
            </a:extLst>
          </p:cNvPr>
          <p:cNvSpPr>
            <a:spLocks noGrp="1"/>
          </p:cNvSpPr>
          <p:nvPr>
            <p:ph type="tbl" sz="quarter" idx="13"/>
          </p:nvPr>
        </p:nvSpPr>
        <p:spPr>
          <a:xfrm>
            <a:off x="1447800" y="3108620"/>
            <a:ext cx="4191000" cy="1066800"/>
          </a:xfrm>
        </p:spPr>
        <p:txBody>
          <a:bodyPr/>
          <a:lstStyle/>
          <a:p>
            <a:endParaRPr lang="pt-PT"/>
          </a:p>
        </p:txBody>
      </p:sp>
      <p:sp>
        <p:nvSpPr>
          <p:cNvPr id="25" name="Text Placeholder 21">
            <a:extLst>
              <a:ext uri="{FF2B5EF4-FFF2-40B4-BE49-F238E27FC236}">
                <a16:creationId xmlns:a16="http://schemas.microsoft.com/office/drawing/2014/main" id="{043432B1-3863-D948-8FF0-CEFDD63758B5}"/>
              </a:ext>
            </a:extLst>
          </p:cNvPr>
          <p:cNvSpPr>
            <a:spLocks noGrp="1"/>
          </p:cNvSpPr>
          <p:nvPr>
            <p:ph type="body" sz="quarter" idx="14"/>
          </p:nvPr>
        </p:nvSpPr>
        <p:spPr>
          <a:xfrm>
            <a:off x="235032" y="3500719"/>
            <a:ext cx="1136568" cy="283464"/>
          </a:xfrm>
        </p:spPr>
        <p:txBody>
          <a:bodyPr>
            <a:noAutofit/>
          </a:bodyPr>
          <a:lstStyle>
            <a:lvl1pPr marL="0" indent="0">
              <a:buNone/>
              <a:defRPr sz="1200" b="0" i="0">
                <a:solidFill>
                  <a:schemeClr val="tx1"/>
                </a:solidFill>
                <a:latin typeface="Segoe UI" panose="020B0502040204020203" pitchFamily="34" charset="0"/>
                <a:cs typeface="Segoe UI" panose="020B0502040204020203" pitchFamily="34" charset="0"/>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endParaRPr lang="pt-PT" noProof="0"/>
          </a:p>
        </p:txBody>
      </p:sp>
      <p:sp>
        <p:nvSpPr>
          <p:cNvPr id="26" name="Text Placeholder 21">
            <a:extLst>
              <a:ext uri="{FF2B5EF4-FFF2-40B4-BE49-F238E27FC236}">
                <a16:creationId xmlns:a16="http://schemas.microsoft.com/office/drawing/2014/main" id="{02312BCE-32CB-244B-AAC3-0FFD49C03B82}"/>
              </a:ext>
            </a:extLst>
          </p:cNvPr>
          <p:cNvSpPr>
            <a:spLocks noGrp="1"/>
          </p:cNvSpPr>
          <p:nvPr>
            <p:ph type="body" sz="quarter" idx="15"/>
          </p:nvPr>
        </p:nvSpPr>
        <p:spPr>
          <a:xfrm>
            <a:off x="836223" y="4309237"/>
            <a:ext cx="4809898" cy="2039788"/>
          </a:xfrm>
        </p:spPr>
        <p:txBody>
          <a:bodyPr>
            <a:noAutofit/>
          </a:bodyPr>
          <a:lstStyle>
            <a:lvl1pPr marL="0" indent="0">
              <a:lnSpc>
                <a:spcPct val="90000"/>
              </a:lnSpc>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8" name="Slide Number Placeholder 5">
            <a:extLst>
              <a:ext uri="{FF2B5EF4-FFF2-40B4-BE49-F238E27FC236}">
                <a16:creationId xmlns:a16="http://schemas.microsoft.com/office/drawing/2014/main" id="{405BBF03-19A0-B949-BE4D-27AF7B772F9A}"/>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0" name="Title 1">
            <a:extLst>
              <a:ext uri="{FF2B5EF4-FFF2-40B4-BE49-F238E27FC236}">
                <a16:creationId xmlns:a16="http://schemas.microsoft.com/office/drawing/2014/main" id="{828A47EA-2030-B942-B935-847EB73CBDF8}"/>
              </a:ext>
            </a:extLst>
          </p:cNvPr>
          <p:cNvSpPr>
            <a:spLocks noGrp="1"/>
          </p:cNvSpPr>
          <p:nvPr>
            <p:ph type="title" hasCustomPrompt="1"/>
          </p:nvPr>
        </p:nvSpPr>
        <p:spPr>
          <a:xfrm>
            <a:off x="830071" y="508976"/>
            <a:ext cx="480850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639198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M+TEXTO +CAIXA ITÁLICA">
    <p:spTree>
      <p:nvGrpSpPr>
        <p:cNvPr id="1" name=""/>
        <p:cNvGrpSpPr/>
        <p:nvPr/>
      </p:nvGrpSpPr>
      <p:grpSpPr>
        <a:xfrm>
          <a:off x="0" y="0"/>
          <a:ext cx="0" cy="0"/>
          <a:chOff x="0" y="0"/>
          <a:chExt cx="0" cy="0"/>
        </a:xfrm>
      </p:grpSpPr>
      <p:sp>
        <p:nvSpPr>
          <p:cNvPr id="18" name="Picture Placeholder 24">
            <a:extLst>
              <a:ext uri="{FF2B5EF4-FFF2-40B4-BE49-F238E27FC236}">
                <a16:creationId xmlns:a16="http://schemas.microsoft.com/office/drawing/2014/main" id="{0BDBCFF4-B68A-014F-ADA8-4D85CD5AA2F2}"/>
              </a:ext>
            </a:extLst>
          </p:cNvPr>
          <p:cNvSpPr>
            <a:spLocks noGrp="1"/>
          </p:cNvSpPr>
          <p:nvPr>
            <p:ph type="pic" sz="quarter" idx="12" hasCustomPrompt="1"/>
          </p:nvPr>
        </p:nvSpPr>
        <p:spPr>
          <a:xfrm>
            <a:off x="0"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3" name="Retângulo 19">
            <a:extLst>
              <a:ext uri="{FF2B5EF4-FFF2-40B4-BE49-F238E27FC236}">
                <a16:creationId xmlns:a16="http://schemas.microsoft.com/office/drawing/2014/main" id="{13A6DECC-094E-9840-9A30-A7969A071DE6}"/>
              </a:ext>
            </a:extLst>
          </p:cNvPr>
          <p:cNvSpPr/>
          <p:nvPr userDrawn="1"/>
        </p:nvSpPr>
        <p:spPr>
          <a:xfrm>
            <a:off x="5728557" y="6115767"/>
            <a:ext cx="5448574" cy="433880"/>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53223"/>
              </a:solidFill>
              <a:effectLst/>
              <a:uLnTx/>
              <a:uFillTx/>
              <a:latin typeface="Calibri" panose="020F0502020204030204"/>
              <a:ea typeface="+mn-ea"/>
              <a:cs typeface="+mn-cs"/>
            </a:endParaRPr>
          </a:p>
        </p:txBody>
      </p:sp>
      <p:sp>
        <p:nvSpPr>
          <p:cNvPr id="23" name="Text Placeholder 21">
            <a:extLst>
              <a:ext uri="{FF2B5EF4-FFF2-40B4-BE49-F238E27FC236}">
                <a16:creationId xmlns:a16="http://schemas.microsoft.com/office/drawing/2014/main" id="{FD3D6020-F556-3242-9EF3-49D9744EFEA3}"/>
              </a:ext>
            </a:extLst>
          </p:cNvPr>
          <p:cNvSpPr>
            <a:spLocks noGrp="1"/>
          </p:cNvSpPr>
          <p:nvPr>
            <p:ph type="body" sz="quarter" idx="13"/>
          </p:nvPr>
        </p:nvSpPr>
        <p:spPr>
          <a:xfrm>
            <a:off x="6367234" y="6115767"/>
            <a:ext cx="4823454" cy="428290"/>
          </a:xfrm>
        </p:spPr>
        <p:txBody>
          <a:bodyPr>
            <a:noAutofit/>
          </a:bodyPr>
          <a:lstStyle>
            <a:lvl1pPr marL="0" marR="0" indent="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None/>
              <a:tabLst/>
              <a:defRPr sz="1000" b="0" i="1">
                <a:solidFill>
                  <a:schemeClr val="tx1"/>
                </a:solidFill>
                <a:latin typeface="Segoe UI Light" panose="020B0502040204020203" pitchFamily="34" charset="0"/>
                <a:cs typeface="Segoe UI Light" panose="020B0502040204020203" pitchFamily="34" charset="0"/>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171450" marR="0" lvl="0" indent="-17145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Char char="•"/>
              <a:tabLst/>
              <a:defRPr/>
            </a:pPr>
            <a:endParaRPr lang="pt-PT" noProof="0"/>
          </a:p>
          <a:p>
            <a:pPr lvl="0"/>
            <a:endParaRPr lang="pt-PT" noProof="0"/>
          </a:p>
          <a:p>
            <a:pPr lvl="0"/>
            <a:endParaRPr lang="pt-PT" noProof="0"/>
          </a:p>
        </p:txBody>
      </p:sp>
      <p:pic>
        <p:nvPicPr>
          <p:cNvPr id="7" name="Picture 6">
            <a:extLst>
              <a:ext uri="{FF2B5EF4-FFF2-40B4-BE49-F238E27FC236}">
                <a16:creationId xmlns:a16="http://schemas.microsoft.com/office/drawing/2014/main" id="{3935AF12-337F-0346-93CC-731DB625DAD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24BA35C4-B6AA-1243-B629-580500BDF972}"/>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4" name="Title 1">
            <a:extLst>
              <a:ext uri="{FF2B5EF4-FFF2-40B4-BE49-F238E27FC236}">
                <a16:creationId xmlns:a16="http://schemas.microsoft.com/office/drawing/2014/main" id="{9AACB47D-D002-0D4F-AB81-7EF07EDFAB1F}"/>
              </a:ext>
            </a:extLst>
          </p:cNvPr>
          <p:cNvSpPr>
            <a:spLocks noGrp="1"/>
          </p:cNvSpPr>
          <p:nvPr>
            <p:ph type="title" hasCustomPrompt="1"/>
          </p:nvPr>
        </p:nvSpPr>
        <p:spPr>
          <a:xfrm>
            <a:off x="6324600" y="508976"/>
            <a:ext cx="4808509" cy="964698"/>
          </a:xfrm>
        </p:spPr>
        <p:txBody>
          <a:bodyPr anchor="t" anchorCtr="0">
            <a:noAutofit/>
          </a:bodyPr>
          <a:lstStyle>
            <a:lvl1pPr>
              <a:defRPr sz="5000">
                <a:solidFill>
                  <a:schemeClr val="accent4"/>
                </a:solidFill>
              </a:defRPr>
            </a:lvl1pPr>
          </a:lstStyle>
          <a:p>
            <a:r>
              <a:rPr lang="pt-PT" noProof="0"/>
              <a:t>título do slide</a:t>
            </a:r>
          </a:p>
        </p:txBody>
      </p:sp>
      <p:sp>
        <p:nvSpPr>
          <p:cNvPr id="15" name="Text Placeholder 21">
            <a:extLst>
              <a:ext uri="{FF2B5EF4-FFF2-40B4-BE49-F238E27FC236}">
                <a16:creationId xmlns:a16="http://schemas.microsoft.com/office/drawing/2014/main" id="{72637F6C-1DB7-934B-A98E-7AE0B2BA5A64}"/>
              </a:ext>
            </a:extLst>
          </p:cNvPr>
          <p:cNvSpPr>
            <a:spLocks noGrp="1"/>
          </p:cNvSpPr>
          <p:nvPr>
            <p:ph type="body" sz="quarter" idx="14"/>
          </p:nvPr>
        </p:nvSpPr>
        <p:spPr>
          <a:xfrm>
            <a:off x="6367233" y="2219709"/>
            <a:ext cx="4809898" cy="3604621"/>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2647340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O + IMAGEM 2">
    <p:spTree>
      <p:nvGrpSpPr>
        <p:cNvPr id="1" name=""/>
        <p:cNvGrpSpPr/>
        <p:nvPr/>
      </p:nvGrpSpPr>
      <p:grpSpPr>
        <a:xfrm>
          <a:off x="0" y="0"/>
          <a:ext cx="0" cy="0"/>
          <a:chOff x="0" y="0"/>
          <a:chExt cx="0" cy="0"/>
        </a:xfrm>
      </p:grpSpPr>
      <p:sp>
        <p:nvSpPr>
          <p:cNvPr id="6" name="Retângulo 2">
            <a:extLst>
              <a:ext uri="{FF2B5EF4-FFF2-40B4-BE49-F238E27FC236}">
                <a16:creationId xmlns:a16="http://schemas.microsoft.com/office/drawing/2014/main" id="{72ECA632-22EE-D749-A7CE-02E4DD1BB7C8}"/>
              </a:ext>
            </a:extLst>
          </p:cNvPr>
          <p:cNvSpPr/>
          <p:nvPr userDrawn="1"/>
        </p:nvSpPr>
        <p:spPr>
          <a:xfrm>
            <a:off x="932262" y="1752600"/>
            <a:ext cx="4439145" cy="923330"/>
          </a:xfrm>
          <a:prstGeom prst="rect">
            <a:avLst/>
          </a:prstGeom>
          <a:noFill/>
        </p:spPr>
        <p:txBody>
          <a:bodyPr wrap="square">
            <a:spAutoFit/>
          </a:bodyPr>
          <a:lstStyle/>
          <a:p>
            <a:endParaRPr lang="en-US" sz="5400" b="1">
              <a:solidFill>
                <a:schemeClr val="accent2"/>
              </a:solidFill>
              <a:latin typeface="Segoe UI" panose="020B0502040204020203" pitchFamily="34" charset="0"/>
              <a:ea typeface="Inter" panose="020B0502030000000004" pitchFamily="34" charset="0"/>
              <a:cs typeface="Segoe UI" panose="020B0502040204020203" pitchFamily="34" charset="0"/>
            </a:endParaRPr>
          </a:p>
        </p:txBody>
      </p:sp>
      <p:sp>
        <p:nvSpPr>
          <p:cNvPr id="10" name="Slide Number Placeholder 5">
            <a:extLst>
              <a:ext uri="{FF2B5EF4-FFF2-40B4-BE49-F238E27FC236}">
                <a16:creationId xmlns:a16="http://schemas.microsoft.com/office/drawing/2014/main" id="{A8BA5070-9B0B-D245-AEF9-A4A8711440E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9" name="Title 1">
            <a:extLst>
              <a:ext uri="{FF2B5EF4-FFF2-40B4-BE49-F238E27FC236}">
                <a16:creationId xmlns:a16="http://schemas.microsoft.com/office/drawing/2014/main" id="{4672BD39-4BB2-1B42-AA14-B873B828EAE0}"/>
              </a:ext>
            </a:extLst>
          </p:cNvPr>
          <p:cNvSpPr>
            <a:spLocks noGrp="1"/>
          </p:cNvSpPr>
          <p:nvPr>
            <p:ph type="title" hasCustomPrompt="1"/>
          </p:nvPr>
        </p:nvSpPr>
        <p:spPr>
          <a:xfrm>
            <a:off x="830071" y="508976"/>
            <a:ext cx="4808509" cy="964698"/>
          </a:xfrm>
        </p:spPr>
        <p:txBody>
          <a:bodyPr anchor="t" anchorCtr="0">
            <a:noAutofit/>
          </a:bodyPr>
          <a:lstStyle>
            <a:lvl1pPr>
              <a:defRPr sz="5000">
                <a:solidFill>
                  <a:schemeClr val="accent4"/>
                </a:solidFill>
              </a:defRPr>
            </a:lvl1pPr>
          </a:lstStyle>
          <a:p>
            <a:r>
              <a:rPr lang="pt-PT" noProof="0"/>
              <a:t>título do slide</a:t>
            </a:r>
          </a:p>
        </p:txBody>
      </p:sp>
      <p:sp>
        <p:nvSpPr>
          <p:cNvPr id="17" name="Text Placeholder 21">
            <a:extLst>
              <a:ext uri="{FF2B5EF4-FFF2-40B4-BE49-F238E27FC236}">
                <a16:creationId xmlns:a16="http://schemas.microsoft.com/office/drawing/2014/main" id="{966A8680-8D11-884C-B89E-CCA8BE27E6B9}"/>
              </a:ext>
            </a:extLst>
          </p:cNvPr>
          <p:cNvSpPr>
            <a:spLocks noGrp="1"/>
          </p:cNvSpPr>
          <p:nvPr>
            <p:ph type="body" sz="quarter" idx="11"/>
          </p:nvPr>
        </p:nvSpPr>
        <p:spPr>
          <a:xfrm>
            <a:off x="828682" y="2209800"/>
            <a:ext cx="4809898" cy="4097916"/>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20" name="Picture Placeholder 24">
            <a:extLst>
              <a:ext uri="{FF2B5EF4-FFF2-40B4-BE49-F238E27FC236}">
                <a16:creationId xmlns:a16="http://schemas.microsoft.com/office/drawing/2014/main" id="{02D681B6-0CB5-B641-84A8-9E5B39D172F6}"/>
              </a:ext>
            </a:extLst>
          </p:cNvPr>
          <p:cNvSpPr>
            <a:spLocks noGrp="1"/>
          </p:cNvSpPr>
          <p:nvPr>
            <p:ph type="pic" sz="quarter" idx="12" hasCustomPrompt="1"/>
          </p:nvPr>
        </p:nvSpPr>
        <p:spPr>
          <a:xfrm>
            <a:off x="6490855"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Tree>
    <p:extLst>
      <p:ext uri="{BB962C8B-B14F-4D97-AF65-F5344CB8AC3E}">
        <p14:creationId xmlns:p14="http://schemas.microsoft.com/office/powerpoint/2010/main" val="11715749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M+TEXTO 2">
    <p:spTree>
      <p:nvGrpSpPr>
        <p:cNvPr id="1" name=""/>
        <p:cNvGrpSpPr/>
        <p:nvPr/>
      </p:nvGrpSpPr>
      <p:grpSpPr>
        <a:xfrm>
          <a:off x="0" y="0"/>
          <a:ext cx="0" cy="0"/>
          <a:chOff x="0" y="0"/>
          <a:chExt cx="0" cy="0"/>
        </a:xfrm>
      </p:grpSpPr>
      <p:sp>
        <p:nvSpPr>
          <p:cNvPr id="6" name="Retângulo 2">
            <a:extLst>
              <a:ext uri="{FF2B5EF4-FFF2-40B4-BE49-F238E27FC236}">
                <a16:creationId xmlns:a16="http://schemas.microsoft.com/office/drawing/2014/main" id="{72ECA632-22EE-D749-A7CE-02E4DD1BB7C8}"/>
              </a:ext>
            </a:extLst>
          </p:cNvPr>
          <p:cNvSpPr/>
          <p:nvPr userDrawn="1"/>
        </p:nvSpPr>
        <p:spPr>
          <a:xfrm>
            <a:off x="932262" y="1752600"/>
            <a:ext cx="4439145" cy="923330"/>
          </a:xfrm>
          <a:prstGeom prst="rect">
            <a:avLst/>
          </a:prstGeom>
          <a:noFill/>
        </p:spPr>
        <p:txBody>
          <a:bodyPr wrap="square">
            <a:spAutoFit/>
          </a:bodyPr>
          <a:lstStyle/>
          <a:p>
            <a:endParaRPr lang="en-US" sz="5400" b="1">
              <a:solidFill>
                <a:schemeClr val="accent2"/>
              </a:solidFill>
              <a:latin typeface="Segoe UI" panose="020B0502040204020203" pitchFamily="34" charset="0"/>
              <a:ea typeface="Inter" panose="020B0502030000000004"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3BAE662B-BEB4-624E-8C67-D0B0F136965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1" name="Slide Number Placeholder 5">
            <a:extLst>
              <a:ext uri="{FF2B5EF4-FFF2-40B4-BE49-F238E27FC236}">
                <a16:creationId xmlns:a16="http://schemas.microsoft.com/office/drawing/2014/main" id="{BAD350C4-E47E-AF4B-B7AA-159A45B1FE20}"/>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4" name="Picture Placeholder 24">
            <a:extLst>
              <a:ext uri="{FF2B5EF4-FFF2-40B4-BE49-F238E27FC236}">
                <a16:creationId xmlns:a16="http://schemas.microsoft.com/office/drawing/2014/main" id="{B70AF7CF-CC32-F840-B871-71279C4CD6A4}"/>
              </a:ext>
            </a:extLst>
          </p:cNvPr>
          <p:cNvSpPr>
            <a:spLocks noGrp="1"/>
          </p:cNvSpPr>
          <p:nvPr>
            <p:ph type="pic" sz="quarter" idx="12" hasCustomPrompt="1"/>
          </p:nvPr>
        </p:nvSpPr>
        <p:spPr>
          <a:xfrm>
            <a:off x="0"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5" name="Text Placeholder 21">
            <a:extLst>
              <a:ext uri="{FF2B5EF4-FFF2-40B4-BE49-F238E27FC236}">
                <a16:creationId xmlns:a16="http://schemas.microsoft.com/office/drawing/2014/main" id="{8B79E39D-876E-794A-8F2E-73A0CFABA3DF}"/>
              </a:ext>
            </a:extLst>
          </p:cNvPr>
          <p:cNvSpPr>
            <a:spLocks noGrp="1"/>
          </p:cNvSpPr>
          <p:nvPr>
            <p:ph type="body" sz="quarter" idx="13"/>
          </p:nvPr>
        </p:nvSpPr>
        <p:spPr>
          <a:xfrm>
            <a:off x="6367233" y="2219709"/>
            <a:ext cx="4809898" cy="4105757"/>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6" name="Title 1">
            <a:extLst>
              <a:ext uri="{FF2B5EF4-FFF2-40B4-BE49-F238E27FC236}">
                <a16:creationId xmlns:a16="http://schemas.microsoft.com/office/drawing/2014/main" id="{1657C710-0C8E-CF4D-A04A-46C7FACE5962}"/>
              </a:ext>
            </a:extLst>
          </p:cNvPr>
          <p:cNvSpPr>
            <a:spLocks noGrp="1"/>
          </p:cNvSpPr>
          <p:nvPr>
            <p:ph type="title" hasCustomPrompt="1"/>
          </p:nvPr>
        </p:nvSpPr>
        <p:spPr>
          <a:xfrm>
            <a:off x="6324600" y="508976"/>
            <a:ext cx="480850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4106208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Indi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5" name="Rectangle 34">
            <a:hlinkClick r:id="rId3" action="ppaction://hlinksldjump"/>
            <a:extLst>
              <a:ext uri="{FF2B5EF4-FFF2-40B4-BE49-F238E27FC236}">
                <a16:creationId xmlns:a16="http://schemas.microsoft.com/office/drawing/2014/main" id="{A787906D-C538-0D41-A682-76DDA7F95B26}"/>
              </a:ext>
            </a:extLst>
          </p:cNvPr>
          <p:cNvSpPr/>
          <p:nvPr userDrawn="1"/>
        </p:nvSpPr>
        <p:spPr>
          <a:xfrm>
            <a:off x="1031036" y="1551801"/>
            <a:ext cx="92398" cy="276999"/>
          </a:xfrm>
          <a:prstGeom prst="rect">
            <a:avLst/>
          </a:prstGeom>
        </p:spPr>
        <p:txBody>
          <a:bodyPr wrap="none" lIns="0">
            <a:spAutoFit/>
          </a:bodyPr>
          <a:lstStyle/>
          <a:p>
            <a:endParaRPr lang="pt-PT" sz="1200" b="1">
              <a:solidFill>
                <a:schemeClr val="bg1"/>
              </a:solidFill>
              <a:latin typeface="Segoe UI Semibold" panose="020B0502040204020203" pitchFamily="34" charset="0"/>
              <a:cs typeface="Segoe UI Semibold" panose="020B0502040204020203" pitchFamily="34" charset="0"/>
            </a:endParaRPr>
          </a:p>
        </p:txBody>
      </p:sp>
      <p:sp>
        <p:nvSpPr>
          <p:cNvPr id="36" name="Google Shape;2027;p24">
            <a:extLst>
              <a:ext uri="{FF2B5EF4-FFF2-40B4-BE49-F238E27FC236}">
                <a16:creationId xmlns:a16="http://schemas.microsoft.com/office/drawing/2014/main" id="{7684F357-F336-294F-B549-1DEF13B01E1C}"/>
              </a:ext>
            </a:extLst>
          </p:cNvPr>
          <p:cNvSpPr/>
          <p:nvPr userDrawn="1"/>
        </p:nvSpPr>
        <p:spPr>
          <a:xfrm>
            <a:off x="785258" y="4531526"/>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8" name="Slide Number Placeholder 5">
            <a:extLst>
              <a:ext uri="{FF2B5EF4-FFF2-40B4-BE49-F238E27FC236}">
                <a16:creationId xmlns:a16="http://schemas.microsoft.com/office/drawing/2014/main" id="{C518E1BD-C503-2D4D-8A4D-7379BFF470E5}"/>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9" name="Marcador de Posição do Texto 36">
            <a:extLst>
              <a:ext uri="{FF2B5EF4-FFF2-40B4-BE49-F238E27FC236}">
                <a16:creationId xmlns:a16="http://schemas.microsoft.com/office/drawing/2014/main" id="{FC7A5FDD-1F91-4844-9B0B-67ED1373768B}"/>
              </a:ext>
            </a:extLst>
          </p:cNvPr>
          <p:cNvSpPr>
            <a:spLocks noGrp="1"/>
          </p:cNvSpPr>
          <p:nvPr>
            <p:ph type="body" sz="quarter" idx="11" hasCustomPrompt="1"/>
          </p:nvPr>
        </p:nvSpPr>
        <p:spPr>
          <a:xfrm>
            <a:off x="1280263" y="204124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1. Título</a:t>
            </a:r>
          </a:p>
        </p:txBody>
      </p:sp>
      <p:sp>
        <p:nvSpPr>
          <p:cNvPr id="40" name="Marcador de Posição do Texto 36">
            <a:extLst>
              <a:ext uri="{FF2B5EF4-FFF2-40B4-BE49-F238E27FC236}">
                <a16:creationId xmlns:a16="http://schemas.microsoft.com/office/drawing/2014/main" id="{D27063B6-3849-8C43-A790-AEBACBEF91F3}"/>
              </a:ext>
            </a:extLst>
          </p:cNvPr>
          <p:cNvSpPr>
            <a:spLocks noGrp="1"/>
          </p:cNvSpPr>
          <p:nvPr>
            <p:ph type="body" sz="quarter" idx="12" hasCustomPrompt="1"/>
          </p:nvPr>
        </p:nvSpPr>
        <p:spPr>
          <a:xfrm>
            <a:off x="1495952" y="234826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2" name="Picture Placeholder 5">
            <a:extLst>
              <a:ext uri="{FF2B5EF4-FFF2-40B4-BE49-F238E27FC236}">
                <a16:creationId xmlns:a16="http://schemas.microsoft.com/office/drawing/2014/main" id="{0E2C4363-09F7-194E-A1A7-EE8728ED8D5B}"/>
              </a:ext>
            </a:extLst>
          </p:cNvPr>
          <p:cNvSpPr>
            <a:spLocks noGrp="1" noChangeAspect="1"/>
          </p:cNvSpPr>
          <p:nvPr>
            <p:ph type="pic" sz="quarter" idx="47" hasCustomPrompt="1"/>
          </p:nvPr>
        </p:nvSpPr>
        <p:spPr>
          <a:xfrm>
            <a:off x="715063" y="2035217"/>
            <a:ext cx="461675" cy="406878"/>
          </a:xfrm>
        </p:spPr>
        <p:txBody>
          <a:bodyPr>
            <a:normAutofit/>
          </a:bodyPr>
          <a:lstStyle>
            <a:lvl1pPr marL="0" indent="0" algn="ctr">
              <a:buNone/>
              <a:defRPr sz="1000">
                <a:solidFill>
                  <a:srgbClr val="FFFFFF"/>
                </a:solidFill>
              </a:defRPr>
            </a:lvl1pPr>
          </a:lstStyle>
          <a:p>
            <a:r>
              <a:rPr lang="en-US"/>
              <a:t>icon</a:t>
            </a:r>
          </a:p>
        </p:txBody>
      </p:sp>
      <p:sp>
        <p:nvSpPr>
          <p:cNvPr id="43" name="Marcador de Posição do Texto 36">
            <a:extLst>
              <a:ext uri="{FF2B5EF4-FFF2-40B4-BE49-F238E27FC236}">
                <a16:creationId xmlns:a16="http://schemas.microsoft.com/office/drawing/2014/main" id="{4131BED9-50EA-0544-AB72-97C8E8CA88F6}"/>
              </a:ext>
            </a:extLst>
          </p:cNvPr>
          <p:cNvSpPr>
            <a:spLocks noGrp="1"/>
          </p:cNvSpPr>
          <p:nvPr>
            <p:ph type="body" sz="quarter" idx="59" hasCustomPrompt="1"/>
          </p:nvPr>
        </p:nvSpPr>
        <p:spPr>
          <a:xfrm>
            <a:off x="1290887" y="2854653"/>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2. Título</a:t>
            </a:r>
          </a:p>
        </p:txBody>
      </p:sp>
      <p:sp>
        <p:nvSpPr>
          <p:cNvPr id="44" name="Marcador de Posição do Texto 36">
            <a:extLst>
              <a:ext uri="{FF2B5EF4-FFF2-40B4-BE49-F238E27FC236}">
                <a16:creationId xmlns:a16="http://schemas.microsoft.com/office/drawing/2014/main" id="{F7F3CA07-F5D6-FD4C-857A-2153BBA8E110}"/>
              </a:ext>
            </a:extLst>
          </p:cNvPr>
          <p:cNvSpPr>
            <a:spLocks noGrp="1"/>
          </p:cNvSpPr>
          <p:nvPr>
            <p:ph type="body" sz="quarter" idx="60" hasCustomPrompt="1"/>
          </p:nvPr>
        </p:nvSpPr>
        <p:spPr>
          <a:xfrm>
            <a:off x="1506576" y="3161673"/>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5" name="Picture Placeholder 5">
            <a:extLst>
              <a:ext uri="{FF2B5EF4-FFF2-40B4-BE49-F238E27FC236}">
                <a16:creationId xmlns:a16="http://schemas.microsoft.com/office/drawing/2014/main" id="{72E3169A-D305-7844-A6D0-155F56A7A1EA}"/>
              </a:ext>
            </a:extLst>
          </p:cNvPr>
          <p:cNvSpPr>
            <a:spLocks noGrp="1" noChangeAspect="1"/>
          </p:cNvSpPr>
          <p:nvPr>
            <p:ph type="pic" sz="quarter" idx="61" hasCustomPrompt="1"/>
          </p:nvPr>
        </p:nvSpPr>
        <p:spPr>
          <a:xfrm>
            <a:off x="718605" y="2848622"/>
            <a:ext cx="461675" cy="406878"/>
          </a:xfrm>
        </p:spPr>
        <p:txBody>
          <a:bodyPr>
            <a:normAutofit/>
          </a:bodyPr>
          <a:lstStyle>
            <a:lvl1pPr marL="0" indent="0" algn="ctr">
              <a:buNone/>
              <a:defRPr sz="1000">
                <a:solidFill>
                  <a:srgbClr val="FFFFFF"/>
                </a:solidFill>
              </a:defRPr>
            </a:lvl1pPr>
          </a:lstStyle>
          <a:p>
            <a:r>
              <a:rPr lang="en-US"/>
              <a:t>icon</a:t>
            </a:r>
          </a:p>
        </p:txBody>
      </p:sp>
      <p:sp>
        <p:nvSpPr>
          <p:cNvPr id="46" name="Marcador de Posição do Texto 36">
            <a:extLst>
              <a:ext uri="{FF2B5EF4-FFF2-40B4-BE49-F238E27FC236}">
                <a16:creationId xmlns:a16="http://schemas.microsoft.com/office/drawing/2014/main" id="{BAD6D584-CC05-5D41-B01E-AF55BB18088B}"/>
              </a:ext>
            </a:extLst>
          </p:cNvPr>
          <p:cNvSpPr>
            <a:spLocks noGrp="1"/>
          </p:cNvSpPr>
          <p:nvPr>
            <p:ph type="body" sz="quarter" idx="62" hasCustomPrompt="1"/>
          </p:nvPr>
        </p:nvSpPr>
        <p:spPr>
          <a:xfrm>
            <a:off x="1276721" y="3706105"/>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3. Título</a:t>
            </a:r>
          </a:p>
        </p:txBody>
      </p:sp>
      <p:sp>
        <p:nvSpPr>
          <p:cNvPr id="47" name="Marcador de Posição do Texto 36">
            <a:extLst>
              <a:ext uri="{FF2B5EF4-FFF2-40B4-BE49-F238E27FC236}">
                <a16:creationId xmlns:a16="http://schemas.microsoft.com/office/drawing/2014/main" id="{907137D8-DAD7-614A-B198-1E31F86CF099}"/>
              </a:ext>
            </a:extLst>
          </p:cNvPr>
          <p:cNvSpPr>
            <a:spLocks noGrp="1"/>
          </p:cNvSpPr>
          <p:nvPr>
            <p:ph type="body" sz="quarter" idx="63" hasCustomPrompt="1"/>
          </p:nvPr>
        </p:nvSpPr>
        <p:spPr>
          <a:xfrm>
            <a:off x="1492410" y="4013125"/>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8" name="Picture Placeholder 5">
            <a:extLst>
              <a:ext uri="{FF2B5EF4-FFF2-40B4-BE49-F238E27FC236}">
                <a16:creationId xmlns:a16="http://schemas.microsoft.com/office/drawing/2014/main" id="{6B954C06-1F5B-944C-8257-D90CC9DF6E2C}"/>
              </a:ext>
            </a:extLst>
          </p:cNvPr>
          <p:cNvSpPr>
            <a:spLocks noGrp="1" noChangeAspect="1"/>
          </p:cNvSpPr>
          <p:nvPr>
            <p:ph type="pic" sz="quarter" idx="64" hasCustomPrompt="1"/>
          </p:nvPr>
        </p:nvSpPr>
        <p:spPr>
          <a:xfrm>
            <a:off x="704439" y="3700074"/>
            <a:ext cx="461675" cy="406878"/>
          </a:xfrm>
        </p:spPr>
        <p:txBody>
          <a:bodyPr>
            <a:normAutofit/>
          </a:bodyPr>
          <a:lstStyle>
            <a:lvl1pPr marL="0" indent="0" algn="ctr">
              <a:buNone/>
              <a:defRPr sz="1000">
                <a:solidFill>
                  <a:srgbClr val="FFFFFF"/>
                </a:solidFill>
              </a:defRPr>
            </a:lvl1pPr>
          </a:lstStyle>
          <a:p>
            <a:r>
              <a:rPr lang="en-US"/>
              <a:t>icon</a:t>
            </a:r>
          </a:p>
        </p:txBody>
      </p:sp>
      <p:sp>
        <p:nvSpPr>
          <p:cNvPr id="49" name="Marcador de Posição do Texto 36">
            <a:extLst>
              <a:ext uri="{FF2B5EF4-FFF2-40B4-BE49-F238E27FC236}">
                <a16:creationId xmlns:a16="http://schemas.microsoft.com/office/drawing/2014/main" id="{3D489BE7-E014-0749-84D2-D3AF121B8FDC}"/>
              </a:ext>
            </a:extLst>
          </p:cNvPr>
          <p:cNvSpPr>
            <a:spLocks noGrp="1"/>
          </p:cNvSpPr>
          <p:nvPr>
            <p:ph type="body" sz="quarter" idx="65" hasCustomPrompt="1"/>
          </p:nvPr>
        </p:nvSpPr>
        <p:spPr>
          <a:xfrm>
            <a:off x="1287347" y="4537186"/>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4. Título</a:t>
            </a:r>
          </a:p>
        </p:txBody>
      </p:sp>
      <p:sp>
        <p:nvSpPr>
          <p:cNvPr id="50" name="Marcador de Posição do Texto 36">
            <a:extLst>
              <a:ext uri="{FF2B5EF4-FFF2-40B4-BE49-F238E27FC236}">
                <a16:creationId xmlns:a16="http://schemas.microsoft.com/office/drawing/2014/main" id="{57EC98E0-1E71-AB48-8FBB-B4F2B64DDE11}"/>
              </a:ext>
            </a:extLst>
          </p:cNvPr>
          <p:cNvSpPr>
            <a:spLocks noGrp="1"/>
          </p:cNvSpPr>
          <p:nvPr>
            <p:ph type="body" sz="quarter" idx="66" hasCustomPrompt="1"/>
          </p:nvPr>
        </p:nvSpPr>
        <p:spPr>
          <a:xfrm>
            <a:off x="1503036" y="4844206"/>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1" name="Picture Placeholder 5">
            <a:extLst>
              <a:ext uri="{FF2B5EF4-FFF2-40B4-BE49-F238E27FC236}">
                <a16:creationId xmlns:a16="http://schemas.microsoft.com/office/drawing/2014/main" id="{4CD5077D-0B23-6849-ACF5-A35B7B2715A3}"/>
              </a:ext>
            </a:extLst>
          </p:cNvPr>
          <p:cNvSpPr>
            <a:spLocks noGrp="1" noChangeAspect="1"/>
          </p:cNvSpPr>
          <p:nvPr>
            <p:ph type="pic" sz="quarter" idx="67" hasCustomPrompt="1"/>
          </p:nvPr>
        </p:nvSpPr>
        <p:spPr>
          <a:xfrm>
            <a:off x="711521" y="4531155"/>
            <a:ext cx="461675" cy="406878"/>
          </a:xfrm>
        </p:spPr>
        <p:txBody>
          <a:bodyPr>
            <a:normAutofit/>
          </a:bodyPr>
          <a:lstStyle>
            <a:lvl1pPr marL="0" indent="0" algn="ctr">
              <a:buNone/>
              <a:defRPr sz="1000">
                <a:solidFill>
                  <a:srgbClr val="FFFFFF"/>
                </a:solidFill>
              </a:defRPr>
            </a:lvl1pPr>
          </a:lstStyle>
          <a:p>
            <a:r>
              <a:rPr lang="en-US"/>
              <a:t>icon</a:t>
            </a:r>
          </a:p>
        </p:txBody>
      </p:sp>
      <p:sp>
        <p:nvSpPr>
          <p:cNvPr id="52" name="Marcador de Posição do Texto 36">
            <a:extLst>
              <a:ext uri="{FF2B5EF4-FFF2-40B4-BE49-F238E27FC236}">
                <a16:creationId xmlns:a16="http://schemas.microsoft.com/office/drawing/2014/main" id="{6817FCB7-AEE1-4640-900C-1B10B80772F0}"/>
              </a:ext>
            </a:extLst>
          </p:cNvPr>
          <p:cNvSpPr>
            <a:spLocks noGrp="1"/>
          </p:cNvSpPr>
          <p:nvPr>
            <p:ph type="body" sz="quarter" idx="68" hasCustomPrompt="1"/>
          </p:nvPr>
        </p:nvSpPr>
        <p:spPr>
          <a:xfrm>
            <a:off x="1283805" y="538863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5. Título</a:t>
            </a:r>
          </a:p>
        </p:txBody>
      </p:sp>
      <p:sp>
        <p:nvSpPr>
          <p:cNvPr id="53" name="Marcador de Posição do Texto 36">
            <a:extLst>
              <a:ext uri="{FF2B5EF4-FFF2-40B4-BE49-F238E27FC236}">
                <a16:creationId xmlns:a16="http://schemas.microsoft.com/office/drawing/2014/main" id="{19ADA022-ACA4-B34F-9C4F-E00ECF7131D3}"/>
              </a:ext>
            </a:extLst>
          </p:cNvPr>
          <p:cNvSpPr>
            <a:spLocks noGrp="1"/>
          </p:cNvSpPr>
          <p:nvPr>
            <p:ph type="body" sz="quarter" idx="69" hasCustomPrompt="1"/>
          </p:nvPr>
        </p:nvSpPr>
        <p:spPr>
          <a:xfrm>
            <a:off x="1499494" y="569565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4" name="Picture Placeholder 5">
            <a:extLst>
              <a:ext uri="{FF2B5EF4-FFF2-40B4-BE49-F238E27FC236}">
                <a16:creationId xmlns:a16="http://schemas.microsoft.com/office/drawing/2014/main" id="{D6375F2D-B6B2-6C45-AEAD-0844402F8EC2}"/>
              </a:ext>
            </a:extLst>
          </p:cNvPr>
          <p:cNvSpPr>
            <a:spLocks noGrp="1" noChangeAspect="1"/>
          </p:cNvSpPr>
          <p:nvPr>
            <p:ph type="pic" sz="quarter" idx="70" hasCustomPrompt="1"/>
          </p:nvPr>
        </p:nvSpPr>
        <p:spPr>
          <a:xfrm>
            <a:off x="707980" y="5382607"/>
            <a:ext cx="461675" cy="406878"/>
          </a:xfrm>
        </p:spPr>
        <p:txBody>
          <a:bodyPr>
            <a:normAutofit/>
          </a:bodyPr>
          <a:lstStyle>
            <a:lvl1pPr marL="0" indent="0" algn="ctr">
              <a:buNone/>
              <a:defRPr sz="1000">
                <a:solidFill>
                  <a:srgbClr val="FFFFFF"/>
                </a:solidFill>
              </a:defRPr>
            </a:lvl1pPr>
          </a:lstStyle>
          <a:p>
            <a:r>
              <a:rPr lang="en-US"/>
              <a:t>icon</a:t>
            </a:r>
          </a:p>
        </p:txBody>
      </p:sp>
      <p:sp>
        <p:nvSpPr>
          <p:cNvPr id="55" name="Marcador de Posição do Texto 36">
            <a:extLst>
              <a:ext uri="{FF2B5EF4-FFF2-40B4-BE49-F238E27FC236}">
                <a16:creationId xmlns:a16="http://schemas.microsoft.com/office/drawing/2014/main" id="{FA7CE17F-867B-CC42-BA1E-69C6ED82D718}"/>
              </a:ext>
            </a:extLst>
          </p:cNvPr>
          <p:cNvSpPr>
            <a:spLocks noGrp="1"/>
          </p:cNvSpPr>
          <p:nvPr>
            <p:ph type="body" sz="quarter" idx="71" hasCustomPrompt="1"/>
          </p:nvPr>
        </p:nvSpPr>
        <p:spPr>
          <a:xfrm>
            <a:off x="7069709" y="2040323"/>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6. Título</a:t>
            </a:r>
          </a:p>
        </p:txBody>
      </p:sp>
      <p:sp>
        <p:nvSpPr>
          <p:cNvPr id="56" name="Marcador de Posição do Texto 36">
            <a:extLst>
              <a:ext uri="{FF2B5EF4-FFF2-40B4-BE49-F238E27FC236}">
                <a16:creationId xmlns:a16="http://schemas.microsoft.com/office/drawing/2014/main" id="{5CCC4625-4F1E-F843-BE59-7044A74FBBBC}"/>
              </a:ext>
            </a:extLst>
          </p:cNvPr>
          <p:cNvSpPr>
            <a:spLocks noGrp="1"/>
          </p:cNvSpPr>
          <p:nvPr>
            <p:ph type="body" sz="quarter" idx="72" hasCustomPrompt="1"/>
          </p:nvPr>
        </p:nvSpPr>
        <p:spPr>
          <a:xfrm>
            <a:off x="7285398" y="2347343"/>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7" name="Picture Placeholder 5">
            <a:extLst>
              <a:ext uri="{FF2B5EF4-FFF2-40B4-BE49-F238E27FC236}">
                <a16:creationId xmlns:a16="http://schemas.microsoft.com/office/drawing/2014/main" id="{15B76102-E2B2-CB4D-AD17-E71B3C545B1A}"/>
              </a:ext>
            </a:extLst>
          </p:cNvPr>
          <p:cNvSpPr>
            <a:spLocks noGrp="1" noChangeAspect="1"/>
          </p:cNvSpPr>
          <p:nvPr>
            <p:ph type="pic" sz="quarter" idx="73" hasCustomPrompt="1"/>
          </p:nvPr>
        </p:nvSpPr>
        <p:spPr>
          <a:xfrm>
            <a:off x="6504509" y="2034292"/>
            <a:ext cx="461675" cy="406878"/>
          </a:xfrm>
        </p:spPr>
        <p:txBody>
          <a:bodyPr>
            <a:normAutofit/>
          </a:bodyPr>
          <a:lstStyle>
            <a:lvl1pPr marL="0" indent="0" algn="ctr">
              <a:buNone/>
              <a:defRPr sz="1000">
                <a:solidFill>
                  <a:srgbClr val="FFFFFF"/>
                </a:solidFill>
              </a:defRPr>
            </a:lvl1pPr>
          </a:lstStyle>
          <a:p>
            <a:r>
              <a:rPr lang="en-US"/>
              <a:t>icon</a:t>
            </a:r>
          </a:p>
        </p:txBody>
      </p:sp>
      <p:sp>
        <p:nvSpPr>
          <p:cNvPr id="58" name="Marcador de Posição do Texto 36">
            <a:extLst>
              <a:ext uri="{FF2B5EF4-FFF2-40B4-BE49-F238E27FC236}">
                <a16:creationId xmlns:a16="http://schemas.microsoft.com/office/drawing/2014/main" id="{9EEFA459-FE2B-A743-AF3F-DFFDB8ABA288}"/>
              </a:ext>
            </a:extLst>
          </p:cNvPr>
          <p:cNvSpPr>
            <a:spLocks noGrp="1"/>
          </p:cNvSpPr>
          <p:nvPr>
            <p:ph type="body" sz="quarter" idx="74" hasCustomPrompt="1"/>
          </p:nvPr>
        </p:nvSpPr>
        <p:spPr>
          <a:xfrm>
            <a:off x="7077532" y="2856881"/>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7. Título</a:t>
            </a:r>
          </a:p>
        </p:txBody>
      </p:sp>
      <p:sp>
        <p:nvSpPr>
          <p:cNvPr id="59" name="Marcador de Posição do Texto 36">
            <a:extLst>
              <a:ext uri="{FF2B5EF4-FFF2-40B4-BE49-F238E27FC236}">
                <a16:creationId xmlns:a16="http://schemas.microsoft.com/office/drawing/2014/main" id="{40CF1AA0-4942-EB4D-972B-42E38E02E35B}"/>
              </a:ext>
            </a:extLst>
          </p:cNvPr>
          <p:cNvSpPr>
            <a:spLocks noGrp="1"/>
          </p:cNvSpPr>
          <p:nvPr>
            <p:ph type="body" sz="quarter" idx="75" hasCustomPrompt="1"/>
          </p:nvPr>
        </p:nvSpPr>
        <p:spPr>
          <a:xfrm>
            <a:off x="7293221" y="3163901"/>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0" name="Picture Placeholder 5">
            <a:extLst>
              <a:ext uri="{FF2B5EF4-FFF2-40B4-BE49-F238E27FC236}">
                <a16:creationId xmlns:a16="http://schemas.microsoft.com/office/drawing/2014/main" id="{56B7AE18-1B80-5341-936D-78CD181A0092}"/>
              </a:ext>
            </a:extLst>
          </p:cNvPr>
          <p:cNvSpPr>
            <a:spLocks noGrp="1" noChangeAspect="1"/>
          </p:cNvSpPr>
          <p:nvPr>
            <p:ph type="pic" sz="quarter" idx="76" hasCustomPrompt="1"/>
          </p:nvPr>
        </p:nvSpPr>
        <p:spPr>
          <a:xfrm>
            <a:off x="6512332" y="2850850"/>
            <a:ext cx="461675" cy="406878"/>
          </a:xfrm>
        </p:spPr>
        <p:txBody>
          <a:bodyPr>
            <a:normAutofit/>
          </a:bodyPr>
          <a:lstStyle>
            <a:lvl1pPr marL="0" indent="0" algn="ctr">
              <a:buNone/>
              <a:defRPr sz="1000">
                <a:solidFill>
                  <a:srgbClr val="FFFFFF"/>
                </a:solidFill>
              </a:defRPr>
            </a:lvl1pPr>
          </a:lstStyle>
          <a:p>
            <a:r>
              <a:rPr lang="en-US"/>
              <a:t>icon</a:t>
            </a:r>
          </a:p>
        </p:txBody>
      </p:sp>
      <p:sp>
        <p:nvSpPr>
          <p:cNvPr id="61" name="Marcador de Posição do Texto 36">
            <a:extLst>
              <a:ext uri="{FF2B5EF4-FFF2-40B4-BE49-F238E27FC236}">
                <a16:creationId xmlns:a16="http://schemas.microsoft.com/office/drawing/2014/main" id="{FA3C8896-F62D-7340-8B31-EA14C7069AE3}"/>
              </a:ext>
            </a:extLst>
          </p:cNvPr>
          <p:cNvSpPr>
            <a:spLocks noGrp="1"/>
          </p:cNvSpPr>
          <p:nvPr>
            <p:ph type="body" sz="quarter" idx="77" hasCustomPrompt="1"/>
          </p:nvPr>
        </p:nvSpPr>
        <p:spPr>
          <a:xfrm>
            <a:off x="7077532" y="3703094"/>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8. Título</a:t>
            </a:r>
          </a:p>
        </p:txBody>
      </p:sp>
      <p:sp>
        <p:nvSpPr>
          <p:cNvPr id="62" name="Marcador de Posição do Texto 36">
            <a:extLst>
              <a:ext uri="{FF2B5EF4-FFF2-40B4-BE49-F238E27FC236}">
                <a16:creationId xmlns:a16="http://schemas.microsoft.com/office/drawing/2014/main" id="{596403EF-7FAB-9D42-9B27-66F8D46CF531}"/>
              </a:ext>
            </a:extLst>
          </p:cNvPr>
          <p:cNvSpPr>
            <a:spLocks noGrp="1"/>
          </p:cNvSpPr>
          <p:nvPr>
            <p:ph type="body" sz="quarter" idx="78" hasCustomPrompt="1"/>
          </p:nvPr>
        </p:nvSpPr>
        <p:spPr>
          <a:xfrm>
            <a:off x="7293221" y="4010114"/>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3" name="Picture Placeholder 5">
            <a:extLst>
              <a:ext uri="{FF2B5EF4-FFF2-40B4-BE49-F238E27FC236}">
                <a16:creationId xmlns:a16="http://schemas.microsoft.com/office/drawing/2014/main" id="{A10746E9-90C5-104F-9C56-22022038A2B9}"/>
              </a:ext>
            </a:extLst>
          </p:cNvPr>
          <p:cNvSpPr>
            <a:spLocks noGrp="1" noChangeAspect="1"/>
          </p:cNvSpPr>
          <p:nvPr>
            <p:ph type="pic" sz="quarter" idx="79" hasCustomPrompt="1"/>
          </p:nvPr>
        </p:nvSpPr>
        <p:spPr>
          <a:xfrm>
            <a:off x="6512332" y="3697063"/>
            <a:ext cx="461675" cy="406878"/>
          </a:xfrm>
        </p:spPr>
        <p:txBody>
          <a:bodyPr>
            <a:normAutofit/>
          </a:bodyPr>
          <a:lstStyle>
            <a:lvl1pPr marL="0" indent="0" algn="ctr">
              <a:buNone/>
              <a:defRPr sz="1000">
                <a:solidFill>
                  <a:srgbClr val="FFFFFF"/>
                </a:solidFill>
              </a:defRPr>
            </a:lvl1pPr>
          </a:lstStyle>
          <a:p>
            <a:r>
              <a:rPr lang="en-US"/>
              <a:t>icon</a:t>
            </a:r>
          </a:p>
        </p:txBody>
      </p:sp>
      <p:sp>
        <p:nvSpPr>
          <p:cNvPr id="64" name="Marcador de Posição do Texto 36">
            <a:extLst>
              <a:ext uri="{FF2B5EF4-FFF2-40B4-BE49-F238E27FC236}">
                <a16:creationId xmlns:a16="http://schemas.microsoft.com/office/drawing/2014/main" id="{F9469FF5-312B-0849-BC4A-D84A369CA2CA}"/>
              </a:ext>
            </a:extLst>
          </p:cNvPr>
          <p:cNvSpPr>
            <a:spLocks noGrp="1"/>
          </p:cNvSpPr>
          <p:nvPr>
            <p:ph type="body" sz="quarter" idx="80" hasCustomPrompt="1"/>
          </p:nvPr>
        </p:nvSpPr>
        <p:spPr>
          <a:xfrm>
            <a:off x="7077532" y="4534355"/>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9. Título</a:t>
            </a:r>
          </a:p>
        </p:txBody>
      </p:sp>
      <p:sp>
        <p:nvSpPr>
          <p:cNvPr id="65" name="Marcador de Posição do Texto 36">
            <a:extLst>
              <a:ext uri="{FF2B5EF4-FFF2-40B4-BE49-F238E27FC236}">
                <a16:creationId xmlns:a16="http://schemas.microsoft.com/office/drawing/2014/main" id="{496220B6-B5FA-5641-AE8C-F91F3D343753}"/>
              </a:ext>
            </a:extLst>
          </p:cNvPr>
          <p:cNvSpPr>
            <a:spLocks noGrp="1"/>
          </p:cNvSpPr>
          <p:nvPr>
            <p:ph type="body" sz="quarter" idx="81" hasCustomPrompt="1"/>
          </p:nvPr>
        </p:nvSpPr>
        <p:spPr>
          <a:xfrm>
            <a:off x="7293221" y="4841375"/>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6" name="Picture Placeholder 5">
            <a:extLst>
              <a:ext uri="{FF2B5EF4-FFF2-40B4-BE49-F238E27FC236}">
                <a16:creationId xmlns:a16="http://schemas.microsoft.com/office/drawing/2014/main" id="{A626211B-8C7F-9843-8BD1-B167AEBF4463}"/>
              </a:ext>
            </a:extLst>
          </p:cNvPr>
          <p:cNvSpPr>
            <a:spLocks noGrp="1" noChangeAspect="1"/>
          </p:cNvSpPr>
          <p:nvPr>
            <p:ph type="pic" sz="quarter" idx="82" hasCustomPrompt="1"/>
          </p:nvPr>
        </p:nvSpPr>
        <p:spPr>
          <a:xfrm>
            <a:off x="6512332" y="4528324"/>
            <a:ext cx="461675" cy="406878"/>
          </a:xfrm>
        </p:spPr>
        <p:txBody>
          <a:bodyPr>
            <a:normAutofit/>
          </a:bodyPr>
          <a:lstStyle>
            <a:lvl1pPr marL="0" indent="0" algn="ctr">
              <a:buNone/>
              <a:defRPr sz="1000">
                <a:solidFill>
                  <a:srgbClr val="FFFFFF"/>
                </a:solidFill>
              </a:defRPr>
            </a:lvl1pPr>
          </a:lstStyle>
          <a:p>
            <a:r>
              <a:rPr lang="en-US"/>
              <a:t>icon</a:t>
            </a:r>
          </a:p>
        </p:txBody>
      </p:sp>
      <p:sp>
        <p:nvSpPr>
          <p:cNvPr id="67" name="Marcador de Posição do Texto 36">
            <a:extLst>
              <a:ext uri="{FF2B5EF4-FFF2-40B4-BE49-F238E27FC236}">
                <a16:creationId xmlns:a16="http://schemas.microsoft.com/office/drawing/2014/main" id="{819FC19F-617D-964D-AFD2-B864AD8DF416}"/>
              </a:ext>
            </a:extLst>
          </p:cNvPr>
          <p:cNvSpPr>
            <a:spLocks noGrp="1"/>
          </p:cNvSpPr>
          <p:nvPr>
            <p:ph type="body" sz="quarter" idx="83" hasCustomPrompt="1"/>
          </p:nvPr>
        </p:nvSpPr>
        <p:spPr>
          <a:xfrm>
            <a:off x="7077532" y="538863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10. Título</a:t>
            </a:r>
          </a:p>
        </p:txBody>
      </p:sp>
      <p:sp>
        <p:nvSpPr>
          <p:cNvPr id="68" name="Marcador de Posição do Texto 36">
            <a:extLst>
              <a:ext uri="{FF2B5EF4-FFF2-40B4-BE49-F238E27FC236}">
                <a16:creationId xmlns:a16="http://schemas.microsoft.com/office/drawing/2014/main" id="{482C2014-FE08-FA40-9816-A1D3FD8B94E2}"/>
              </a:ext>
            </a:extLst>
          </p:cNvPr>
          <p:cNvSpPr>
            <a:spLocks noGrp="1"/>
          </p:cNvSpPr>
          <p:nvPr>
            <p:ph type="body" sz="quarter" idx="84" hasCustomPrompt="1"/>
          </p:nvPr>
        </p:nvSpPr>
        <p:spPr>
          <a:xfrm>
            <a:off x="7293221" y="569565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9" name="Picture Placeholder 5">
            <a:extLst>
              <a:ext uri="{FF2B5EF4-FFF2-40B4-BE49-F238E27FC236}">
                <a16:creationId xmlns:a16="http://schemas.microsoft.com/office/drawing/2014/main" id="{A95C33E8-8940-5641-8816-2D656B2C375C}"/>
              </a:ext>
            </a:extLst>
          </p:cNvPr>
          <p:cNvSpPr>
            <a:spLocks noGrp="1" noChangeAspect="1"/>
          </p:cNvSpPr>
          <p:nvPr>
            <p:ph type="pic" sz="quarter" idx="85" hasCustomPrompt="1"/>
          </p:nvPr>
        </p:nvSpPr>
        <p:spPr>
          <a:xfrm>
            <a:off x="6512332" y="5382607"/>
            <a:ext cx="461675" cy="406878"/>
          </a:xfrm>
        </p:spPr>
        <p:txBody>
          <a:bodyPr>
            <a:normAutofit/>
          </a:bodyPr>
          <a:lstStyle>
            <a:lvl1pPr marL="0" indent="0" algn="ctr">
              <a:buNone/>
              <a:defRPr sz="1000">
                <a:solidFill>
                  <a:srgbClr val="FFFFFF"/>
                </a:solidFill>
              </a:defRPr>
            </a:lvl1pPr>
          </a:lstStyle>
          <a:p>
            <a:r>
              <a:rPr lang="en-US"/>
              <a:t>icon</a:t>
            </a:r>
          </a:p>
        </p:txBody>
      </p:sp>
      <p:pic>
        <p:nvPicPr>
          <p:cNvPr id="71" name="Picture 70">
            <a:extLst>
              <a:ext uri="{FF2B5EF4-FFF2-40B4-BE49-F238E27FC236}">
                <a16:creationId xmlns:a16="http://schemas.microsoft.com/office/drawing/2014/main" id="{ECA78DD7-C0F5-0D47-B485-0DB48ED420B1}"/>
              </a:ext>
            </a:extLst>
          </p:cNvPr>
          <p:cNvPicPr>
            <a:picLocks noChangeAspect="1"/>
          </p:cNvPicPr>
          <p:nvPr userDrawn="1"/>
        </p:nvPicPr>
        <p:blipFill>
          <a:blip r:embed="rId4"/>
          <a:srcRect/>
          <a:stretch/>
        </p:blipFill>
        <p:spPr>
          <a:xfrm>
            <a:off x="11010789" y="152400"/>
            <a:ext cx="1074779" cy="389895"/>
          </a:xfrm>
          <a:prstGeom prst="rect">
            <a:avLst/>
          </a:prstGeom>
        </p:spPr>
      </p:pic>
      <p:sp>
        <p:nvSpPr>
          <p:cNvPr id="37" name="Title 1">
            <a:extLst>
              <a:ext uri="{FF2B5EF4-FFF2-40B4-BE49-F238E27FC236}">
                <a16:creationId xmlns:a16="http://schemas.microsoft.com/office/drawing/2014/main" id="{1088FC45-9F90-43AF-A819-1C8DFB3C251D}"/>
              </a:ext>
            </a:extLst>
          </p:cNvPr>
          <p:cNvSpPr>
            <a:spLocks noGrp="1"/>
          </p:cNvSpPr>
          <p:nvPr>
            <p:ph type="title" hasCustomPrompt="1"/>
          </p:nvPr>
        </p:nvSpPr>
        <p:spPr>
          <a:xfrm>
            <a:off x="830071" y="508976"/>
            <a:ext cx="4671996" cy="964698"/>
          </a:xfrm>
        </p:spPr>
        <p:txBody>
          <a:bodyPr anchor="t" anchorCtr="0">
            <a:noAutofit/>
          </a:bodyPr>
          <a:lstStyle>
            <a:lvl1pPr>
              <a:defRPr sz="5000">
                <a:solidFill>
                  <a:srgbClr val="F0F2F6"/>
                </a:solidFill>
              </a:defRPr>
            </a:lvl1pPr>
          </a:lstStyle>
          <a:p>
            <a:r>
              <a:rPr lang="pt-PT" noProof="0"/>
              <a:t>título do slide</a:t>
            </a:r>
          </a:p>
        </p:txBody>
      </p:sp>
    </p:spTree>
    <p:extLst>
      <p:ext uri="{BB962C8B-B14F-4D97-AF65-F5344CB8AC3E}">
        <p14:creationId xmlns:p14="http://schemas.microsoft.com/office/powerpoint/2010/main" val="3219071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SQUEMA">
    <p:spTree>
      <p:nvGrpSpPr>
        <p:cNvPr id="1" name=""/>
        <p:cNvGrpSpPr/>
        <p:nvPr/>
      </p:nvGrpSpPr>
      <p:grpSpPr>
        <a:xfrm>
          <a:off x="0" y="0"/>
          <a:ext cx="0" cy="0"/>
          <a:chOff x="0" y="0"/>
          <a:chExt cx="0" cy="0"/>
        </a:xfrm>
      </p:grpSpPr>
      <p:sp>
        <p:nvSpPr>
          <p:cNvPr id="7" name="TextBox 26">
            <a:extLst>
              <a:ext uri="{FF2B5EF4-FFF2-40B4-BE49-F238E27FC236}">
                <a16:creationId xmlns:a16="http://schemas.microsoft.com/office/drawing/2014/main" id="{474F511C-5D6A-A448-84F5-8C5254A28CAA}"/>
              </a:ext>
            </a:extLst>
          </p:cNvPr>
          <p:cNvSpPr txBox="1"/>
          <p:nvPr userDrawn="1"/>
        </p:nvSpPr>
        <p:spPr>
          <a:xfrm>
            <a:off x="1102929" y="2474630"/>
            <a:ext cx="913689" cy="307777"/>
          </a:xfrm>
          <a:prstGeom prst="rect">
            <a:avLst/>
          </a:prstGeom>
          <a:noFill/>
        </p:spPr>
        <p:txBody>
          <a:bodyPr wrap="square" rtlCol="0">
            <a:spAutoFit/>
          </a:bodyPr>
          <a:lstStyle/>
          <a:p>
            <a:pPr algn="ctr"/>
            <a:r>
              <a:rPr lang="en-US" sz="1400">
                <a:solidFill>
                  <a:schemeClr val="bg1"/>
                </a:solidFill>
                <a:latin typeface="Segoe UI Light" charset="0"/>
                <a:ea typeface="Segoe UI Light" charset="0"/>
                <a:cs typeface="Segoe UI Light" charset="0"/>
              </a:rPr>
              <a:t>INÍCIO</a:t>
            </a:r>
          </a:p>
        </p:txBody>
      </p:sp>
      <p:sp>
        <p:nvSpPr>
          <p:cNvPr id="8" name="TextBox 27">
            <a:extLst>
              <a:ext uri="{FF2B5EF4-FFF2-40B4-BE49-F238E27FC236}">
                <a16:creationId xmlns:a16="http://schemas.microsoft.com/office/drawing/2014/main" id="{127DF772-5807-B743-A412-996C8BA1792C}"/>
              </a:ext>
            </a:extLst>
          </p:cNvPr>
          <p:cNvSpPr txBox="1"/>
          <p:nvPr userDrawn="1"/>
        </p:nvSpPr>
        <p:spPr>
          <a:xfrm>
            <a:off x="9471895" y="4367819"/>
            <a:ext cx="913689" cy="307777"/>
          </a:xfrm>
          <a:prstGeom prst="rect">
            <a:avLst/>
          </a:prstGeom>
          <a:noFill/>
        </p:spPr>
        <p:txBody>
          <a:bodyPr wrap="square" rtlCol="0">
            <a:spAutoFit/>
          </a:bodyPr>
          <a:lstStyle/>
          <a:p>
            <a:pPr algn="ctr"/>
            <a:r>
              <a:rPr lang="en-US" sz="1400">
                <a:solidFill>
                  <a:schemeClr val="bg1"/>
                </a:solidFill>
                <a:latin typeface="Segoe UI Light" charset="0"/>
                <a:ea typeface="Segoe UI Light" charset="0"/>
                <a:cs typeface="Segoe UI Light" charset="0"/>
              </a:rPr>
              <a:t>FIM</a:t>
            </a:r>
          </a:p>
        </p:txBody>
      </p:sp>
      <p:sp>
        <p:nvSpPr>
          <p:cNvPr id="9" name="TextBox 28">
            <a:extLst>
              <a:ext uri="{FF2B5EF4-FFF2-40B4-BE49-F238E27FC236}">
                <a16:creationId xmlns:a16="http://schemas.microsoft.com/office/drawing/2014/main" id="{B098EA1D-05CD-1346-B6DD-2FA9BB7728BA}"/>
              </a:ext>
            </a:extLst>
          </p:cNvPr>
          <p:cNvSpPr txBox="1"/>
          <p:nvPr userDrawn="1"/>
        </p:nvSpPr>
        <p:spPr>
          <a:xfrm>
            <a:off x="1455389" y="3015017"/>
            <a:ext cx="1417150" cy="384345"/>
          </a:xfrm>
          <a:prstGeom prst="rect">
            <a:avLst/>
          </a:prstGeom>
          <a:noFill/>
        </p:spPr>
        <p:txBody>
          <a:bodyPr wrap="square" rtlCol="0">
            <a:spAutoFit/>
          </a:bodyPr>
          <a:lstStyle/>
          <a:p>
            <a:pPr algn="ctr"/>
            <a:r>
              <a:rPr lang="en-US" sz="1051" b="1">
                <a:solidFill>
                  <a:schemeClr val="bg1"/>
                </a:solidFill>
                <a:latin typeface="Segoe UI Semibold" charset="0"/>
                <a:ea typeface="Segoe UI Semibold" charset="0"/>
                <a:cs typeface="Segoe UI Semibold" charset="0"/>
              </a:rPr>
              <a:t>Macro</a:t>
            </a:r>
          </a:p>
          <a:p>
            <a:pPr algn="ctr"/>
            <a:r>
              <a:rPr lang="en-US" sz="1051" b="1">
                <a:solidFill>
                  <a:schemeClr val="bg1"/>
                </a:solidFill>
                <a:latin typeface="Segoe UI Semibold" charset="0"/>
                <a:ea typeface="Segoe UI Semibold" charset="0"/>
                <a:cs typeface="Segoe UI Semibold" charset="0"/>
              </a:rPr>
              <a:t>Planning</a:t>
            </a:r>
          </a:p>
        </p:txBody>
      </p:sp>
      <p:sp>
        <p:nvSpPr>
          <p:cNvPr id="13" name="TextBox 32">
            <a:extLst>
              <a:ext uri="{FF2B5EF4-FFF2-40B4-BE49-F238E27FC236}">
                <a16:creationId xmlns:a16="http://schemas.microsoft.com/office/drawing/2014/main" id="{A2E82556-C2C0-A044-B3B2-61EFC5E11348}"/>
              </a:ext>
            </a:extLst>
          </p:cNvPr>
          <p:cNvSpPr txBox="1"/>
          <p:nvPr userDrawn="1"/>
        </p:nvSpPr>
        <p:spPr>
          <a:xfrm>
            <a:off x="8463879" y="3220505"/>
            <a:ext cx="973777" cy="261610"/>
          </a:xfrm>
          <a:prstGeom prst="rect">
            <a:avLst/>
          </a:prstGeom>
          <a:noFill/>
        </p:spPr>
        <p:txBody>
          <a:bodyPr wrap="square" rtlCol="0">
            <a:spAutoFit/>
          </a:bodyPr>
          <a:lstStyle/>
          <a:p>
            <a:pPr algn="ctr"/>
            <a:r>
              <a:rPr lang="en-US" sz="1050">
                <a:solidFill>
                  <a:schemeClr val="bg1"/>
                </a:solidFill>
                <a:latin typeface="Segoe UI Light" charset="0"/>
                <a:ea typeface="Segoe UI Light" charset="0"/>
                <a:cs typeface="Segoe UI Light" charset="0"/>
              </a:rPr>
              <a:t>Documents</a:t>
            </a:r>
          </a:p>
        </p:txBody>
      </p:sp>
      <p:sp>
        <p:nvSpPr>
          <p:cNvPr id="14" name="TextBox 13">
            <a:extLst>
              <a:ext uri="{FF2B5EF4-FFF2-40B4-BE49-F238E27FC236}">
                <a16:creationId xmlns:a16="http://schemas.microsoft.com/office/drawing/2014/main" id="{63F0967C-F21D-C941-8A65-9D3A908163B7}"/>
              </a:ext>
            </a:extLst>
          </p:cNvPr>
          <p:cNvSpPr txBox="1"/>
          <p:nvPr userDrawn="1"/>
        </p:nvSpPr>
        <p:spPr>
          <a:xfrm>
            <a:off x="8510824" y="3709752"/>
            <a:ext cx="862424" cy="261610"/>
          </a:xfrm>
          <a:prstGeom prst="rect">
            <a:avLst/>
          </a:prstGeom>
          <a:noFill/>
        </p:spPr>
        <p:txBody>
          <a:bodyPr wrap="square" rtlCol="0">
            <a:spAutoFit/>
          </a:bodyPr>
          <a:lstStyle/>
          <a:p>
            <a:pPr algn="ctr"/>
            <a:r>
              <a:rPr lang="pt-PT" sz="1100">
                <a:solidFill>
                  <a:schemeClr val="bg1"/>
                </a:solidFill>
                <a:latin typeface="Segoe UI Light" charset="0"/>
                <a:ea typeface="Segoe UI Light" charset="0"/>
                <a:cs typeface="Segoe UI Light" charset="0"/>
              </a:rPr>
              <a:t>Packages</a:t>
            </a:r>
          </a:p>
        </p:txBody>
      </p:sp>
      <p:sp>
        <p:nvSpPr>
          <p:cNvPr id="24" name="Retângulo 95">
            <a:extLst>
              <a:ext uri="{FF2B5EF4-FFF2-40B4-BE49-F238E27FC236}">
                <a16:creationId xmlns:a16="http://schemas.microsoft.com/office/drawing/2014/main" id="{891E0873-6245-434E-B1E0-0761B71D7831}"/>
              </a:ext>
            </a:extLst>
          </p:cNvPr>
          <p:cNvSpPr/>
          <p:nvPr userDrawn="1"/>
        </p:nvSpPr>
        <p:spPr>
          <a:xfrm>
            <a:off x="830071" y="1665323"/>
            <a:ext cx="9534957" cy="3527354"/>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E0B7156F-D4B8-C847-A8CD-E4109351836D}"/>
              </a:ext>
            </a:extLst>
          </p:cNvPr>
          <p:cNvSpPr/>
          <p:nvPr userDrawn="1"/>
        </p:nvSpPr>
        <p:spPr>
          <a:xfrm>
            <a:off x="693327" y="1934376"/>
            <a:ext cx="273487" cy="27348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D6347B23-852F-4F4F-945A-C69F80422DDE}"/>
              </a:ext>
            </a:extLst>
          </p:cNvPr>
          <p:cNvPicPr>
            <a:picLocks noChangeAspect="1"/>
          </p:cNvPicPr>
          <p:nvPr/>
        </p:nvPicPr>
        <p:blipFill>
          <a:blip r:embed="rId2"/>
          <a:srcRect/>
          <a:stretch/>
        </p:blipFill>
        <p:spPr>
          <a:xfrm>
            <a:off x="11010789" y="152400"/>
            <a:ext cx="1074776" cy="389895"/>
          </a:xfrm>
          <a:prstGeom prst="rect">
            <a:avLst/>
          </a:prstGeom>
        </p:spPr>
      </p:pic>
      <p:sp>
        <p:nvSpPr>
          <p:cNvPr id="32" name="Slide Number Placeholder 5">
            <a:extLst>
              <a:ext uri="{FF2B5EF4-FFF2-40B4-BE49-F238E27FC236}">
                <a16:creationId xmlns:a16="http://schemas.microsoft.com/office/drawing/2014/main" id="{BA2445BE-1D13-A24D-BBFE-129603C1EA9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2" name="Title 1">
            <a:extLst>
              <a:ext uri="{FF2B5EF4-FFF2-40B4-BE49-F238E27FC236}">
                <a16:creationId xmlns:a16="http://schemas.microsoft.com/office/drawing/2014/main" id="{4842B7D7-DAE6-344C-8382-AB8A48A6477D}"/>
              </a:ext>
            </a:extLst>
          </p:cNvPr>
          <p:cNvSpPr>
            <a:spLocks noGrp="1"/>
          </p:cNvSpPr>
          <p:nvPr>
            <p:ph type="title" hasCustomPrompt="1"/>
          </p:nvPr>
        </p:nvSpPr>
        <p:spPr>
          <a:xfrm>
            <a:off x="830071" y="508976"/>
            <a:ext cx="9688380"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9478129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O + CAIXA 1">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B23C76A4-EEF1-0F43-9B83-0131E3FD30E8}"/>
              </a:ext>
            </a:extLst>
          </p:cNvPr>
          <p:cNvSpPr/>
          <p:nvPr userDrawn="1"/>
        </p:nvSpPr>
        <p:spPr>
          <a:xfrm>
            <a:off x="0" y="2023641"/>
            <a:ext cx="5276538" cy="13869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tângulo 95">
            <a:extLst>
              <a:ext uri="{FF2B5EF4-FFF2-40B4-BE49-F238E27FC236}">
                <a16:creationId xmlns:a16="http://schemas.microsoft.com/office/drawing/2014/main" id="{8BC59E0B-CFBD-DF43-BFFE-E91099489551}"/>
              </a:ext>
            </a:extLst>
          </p:cNvPr>
          <p:cNvSpPr/>
          <p:nvPr userDrawn="1"/>
        </p:nvSpPr>
        <p:spPr>
          <a:xfrm>
            <a:off x="5562600" y="1454226"/>
            <a:ext cx="6629400" cy="4717973"/>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9BC65B9A-AA38-F444-8399-51C4E8771587}"/>
              </a:ext>
            </a:extLst>
          </p:cNvPr>
          <p:cNvSpPr/>
          <p:nvPr userDrawn="1"/>
        </p:nvSpPr>
        <p:spPr>
          <a:xfrm>
            <a:off x="5425856" y="2012966"/>
            <a:ext cx="273487" cy="27348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15C91CB4-2909-B646-8DC8-8556B8B3AC5E}"/>
              </a:ext>
            </a:extLst>
          </p:cNvPr>
          <p:cNvSpPr/>
          <p:nvPr/>
        </p:nvSpPr>
        <p:spPr>
          <a:xfrm>
            <a:off x="204977" y="2122270"/>
            <a:ext cx="423426" cy="42342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33" name="Picture 32">
            <a:extLst>
              <a:ext uri="{FF2B5EF4-FFF2-40B4-BE49-F238E27FC236}">
                <a16:creationId xmlns:a16="http://schemas.microsoft.com/office/drawing/2014/main" id="{45BC112D-319D-6940-91E4-878F7872545D}"/>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4" name="Slide Number Placeholder 5">
            <a:extLst>
              <a:ext uri="{FF2B5EF4-FFF2-40B4-BE49-F238E27FC236}">
                <a16:creationId xmlns:a16="http://schemas.microsoft.com/office/drawing/2014/main" id="{E26E47D0-0C6A-C348-8557-FE2F4713EE39}"/>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7" name="Picture Placeholder 5">
            <a:extLst>
              <a:ext uri="{FF2B5EF4-FFF2-40B4-BE49-F238E27FC236}">
                <a16:creationId xmlns:a16="http://schemas.microsoft.com/office/drawing/2014/main" id="{3A8DA387-64F4-E847-86E7-878B94BFBEAD}"/>
              </a:ext>
            </a:extLst>
          </p:cNvPr>
          <p:cNvSpPr>
            <a:spLocks noGrp="1" noChangeAspect="1"/>
          </p:cNvSpPr>
          <p:nvPr>
            <p:ph type="pic" sz="quarter" idx="47" hasCustomPrompt="1"/>
          </p:nvPr>
        </p:nvSpPr>
        <p:spPr>
          <a:xfrm>
            <a:off x="313171" y="2219673"/>
            <a:ext cx="461675" cy="406878"/>
          </a:xfrm>
        </p:spPr>
        <p:txBody>
          <a:bodyPr>
            <a:normAutofit/>
          </a:bodyPr>
          <a:lstStyle>
            <a:lvl1pPr marL="0" indent="0" algn="ctr">
              <a:buNone/>
              <a:defRPr sz="1000" b="1">
                <a:solidFill>
                  <a:schemeClr val="tx1"/>
                </a:solidFill>
              </a:defRPr>
            </a:lvl1pPr>
          </a:lstStyle>
          <a:p>
            <a:r>
              <a:rPr lang="en-US"/>
              <a:t>icon</a:t>
            </a:r>
          </a:p>
        </p:txBody>
      </p:sp>
      <p:sp>
        <p:nvSpPr>
          <p:cNvPr id="39" name="Text Placeholder 21">
            <a:extLst>
              <a:ext uri="{FF2B5EF4-FFF2-40B4-BE49-F238E27FC236}">
                <a16:creationId xmlns:a16="http://schemas.microsoft.com/office/drawing/2014/main" id="{D763C915-DEEC-8244-A112-6609FDC866C0}"/>
              </a:ext>
            </a:extLst>
          </p:cNvPr>
          <p:cNvSpPr>
            <a:spLocks noGrp="1"/>
          </p:cNvSpPr>
          <p:nvPr>
            <p:ph type="body" sz="quarter" idx="11"/>
          </p:nvPr>
        </p:nvSpPr>
        <p:spPr>
          <a:xfrm>
            <a:off x="830071" y="2132973"/>
            <a:ext cx="4092451" cy="1168271"/>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45" name="Text Placeholder 44">
            <a:extLst>
              <a:ext uri="{FF2B5EF4-FFF2-40B4-BE49-F238E27FC236}">
                <a16:creationId xmlns:a16="http://schemas.microsoft.com/office/drawing/2014/main" id="{5658389E-279F-B64B-9FEB-323F361D41F6}"/>
              </a:ext>
            </a:extLst>
          </p:cNvPr>
          <p:cNvSpPr>
            <a:spLocks noGrp="1"/>
          </p:cNvSpPr>
          <p:nvPr>
            <p:ph type="body" sz="quarter" idx="48"/>
          </p:nvPr>
        </p:nvSpPr>
        <p:spPr>
          <a:xfrm>
            <a:off x="853918" y="3559393"/>
            <a:ext cx="4068603" cy="2590800"/>
          </a:xfrm>
        </p:spPr>
        <p:txBody>
          <a:bodyPr>
            <a:noAutofit/>
          </a:bodyPr>
          <a:lstStyle>
            <a:lvl1pPr marL="0" indent="0">
              <a:buNone/>
              <a:defRPr sz="1200"/>
            </a:lvl1pPr>
            <a:lvl2pPr marL="594360" indent="-228600">
              <a:buFont typeface="Courier New" panose="02070309020205020404" pitchFamily="49" charset="0"/>
              <a:buChar char="o"/>
              <a:defRPr sz="1200"/>
            </a:lvl2pPr>
          </a:lstStyle>
          <a:p>
            <a:pPr lvl="0"/>
            <a:r>
              <a:rPr lang="pt-PT" noProof="0"/>
              <a:t>Click to edit Master text styles</a:t>
            </a:r>
          </a:p>
          <a:p>
            <a:pPr lvl="1"/>
            <a:r>
              <a:rPr lang="pt-PT" noProof="0"/>
              <a:t>Second level</a:t>
            </a:r>
          </a:p>
        </p:txBody>
      </p:sp>
      <p:sp>
        <p:nvSpPr>
          <p:cNvPr id="12" name="Title 1">
            <a:extLst>
              <a:ext uri="{FF2B5EF4-FFF2-40B4-BE49-F238E27FC236}">
                <a16:creationId xmlns:a16="http://schemas.microsoft.com/office/drawing/2014/main" id="{EFE3A192-E2C4-B547-ACC4-855778D47179}"/>
              </a:ext>
            </a:extLst>
          </p:cNvPr>
          <p:cNvSpPr>
            <a:spLocks noGrp="1"/>
          </p:cNvSpPr>
          <p:nvPr>
            <p:ph type="title" hasCustomPrompt="1"/>
          </p:nvPr>
        </p:nvSpPr>
        <p:spPr>
          <a:xfrm>
            <a:off x="830071" y="508976"/>
            <a:ext cx="7355462" cy="835917"/>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204917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O+ 4 QUADRADOS">
    <p:spTree>
      <p:nvGrpSpPr>
        <p:cNvPr id="1" name=""/>
        <p:cNvGrpSpPr/>
        <p:nvPr/>
      </p:nvGrpSpPr>
      <p:grpSpPr>
        <a:xfrm>
          <a:off x="0" y="0"/>
          <a:ext cx="0" cy="0"/>
          <a:chOff x="0" y="0"/>
          <a:chExt cx="0" cy="0"/>
        </a:xfrm>
      </p:grpSpPr>
      <p:graphicFrame>
        <p:nvGraphicFramePr>
          <p:cNvPr id="13" name="Tabela 2">
            <a:extLst>
              <a:ext uri="{FF2B5EF4-FFF2-40B4-BE49-F238E27FC236}">
                <a16:creationId xmlns:a16="http://schemas.microsoft.com/office/drawing/2014/main" id="{8683DD54-4834-0A43-AC32-75EC89F2C44D}"/>
              </a:ext>
            </a:extLst>
          </p:cNvPr>
          <p:cNvGraphicFramePr>
            <a:graphicFrameLocks noGrp="1"/>
          </p:cNvGraphicFramePr>
          <p:nvPr userDrawn="1"/>
        </p:nvGraphicFramePr>
        <p:xfrm>
          <a:off x="1305316" y="4648199"/>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graphicFrame>
        <p:nvGraphicFramePr>
          <p:cNvPr id="7" name="Tabela 2">
            <a:extLst>
              <a:ext uri="{FF2B5EF4-FFF2-40B4-BE49-F238E27FC236}">
                <a16:creationId xmlns:a16="http://schemas.microsoft.com/office/drawing/2014/main" id="{8D9A9778-3C25-A646-B9A2-96408AFD9E8E}"/>
              </a:ext>
            </a:extLst>
          </p:cNvPr>
          <p:cNvGraphicFramePr>
            <a:graphicFrameLocks noGrp="1"/>
          </p:cNvGraphicFramePr>
          <p:nvPr userDrawn="1"/>
        </p:nvGraphicFramePr>
        <p:xfrm>
          <a:off x="1305316" y="2538747"/>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sp>
        <p:nvSpPr>
          <p:cNvPr id="8" name="Retângulo 91">
            <a:extLst>
              <a:ext uri="{FF2B5EF4-FFF2-40B4-BE49-F238E27FC236}">
                <a16:creationId xmlns:a16="http://schemas.microsoft.com/office/drawing/2014/main" id="{621ED1AE-E70E-BF4A-B3CC-F2CCAAFBD19F}"/>
              </a:ext>
            </a:extLst>
          </p:cNvPr>
          <p:cNvSpPr/>
          <p:nvPr userDrawn="1"/>
        </p:nvSpPr>
        <p:spPr>
          <a:xfrm>
            <a:off x="0" y="1529058"/>
            <a:ext cx="12193588" cy="8402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D3D5D9E6-3D9E-5D43-8ED5-0A3E941F4417}"/>
              </a:ext>
            </a:extLst>
          </p:cNvPr>
          <p:cNvSpPr/>
          <p:nvPr userDrawn="1"/>
        </p:nvSpPr>
        <p:spPr>
          <a:xfrm>
            <a:off x="476491" y="29718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aphicFrame>
        <p:nvGraphicFramePr>
          <p:cNvPr id="12" name="Tabela 2">
            <a:extLst>
              <a:ext uri="{FF2B5EF4-FFF2-40B4-BE49-F238E27FC236}">
                <a16:creationId xmlns:a16="http://schemas.microsoft.com/office/drawing/2014/main" id="{2E9BA04A-127A-E346-8360-2B350FB8E03D}"/>
              </a:ext>
            </a:extLst>
          </p:cNvPr>
          <p:cNvGraphicFramePr>
            <a:graphicFrameLocks noGrp="1"/>
          </p:cNvGraphicFramePr>
          <p:nvPr userDrawn="1"/>
        </p:nvGraphicFramePr>
        <p:xfrm>
          <a:off x="5857875" y="2538747"/>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graphicFrame>
        <p:nvGraphicFramePr>
          <p:cNvPr id="14" name="Tabela 2">
            <a:extLst>
              <a:ext uri="{FF2B5EF4-FFF2-40B4-BE49-F238E27FC236}">
                <a16:creationId xmlns:a16="http://schemas.microsoft.com/office/drawing/2014/main" id="{C8827181-F658-3445-8F1B-1B8E7444003A}"/>
              </a:ext>
            </a:extLst>
          </p:cNvPr>
          <p:cNvGraphicFramePr>
            <a:graphicFrameLocks noGrp="1"/>
          </p:cNvGraphicFramePr>
          <p:nvPr userDrawn="1"/>
        </p:nvGraphicFramePr>
        <p:xfrm>
          <a:off x="5857875" y="4648198"/>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sp>
        <p:nvSpPr>
          <p:cNvPr id="20" name="Oval 19">
            <a:extLst>
              <a:ext uri="{FF2B5EF4-FFF2-40B4-BE49-F238E27FC236}">
                <a16:creationId xmlns:a16="http://schemas.microsoft.com/office/drawing/2014/main" id="{ED4BA6C8-C8D0-8A46-807D-D1A2F98FEB0D}"/>
              </a:ext>
            </a:extLst>
          </p:cNvPr>
          <p:cNvSpPr/>
          <p:nvPr/>
        </p:nvSpPr>
        <p:spPr>
          <a:xfrm>
            <a:off x="2133600" y="2592575"/>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BE5941E4-871F-0E41-A1D8-E0C42C8286D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2" name="Slide Number Placeholder 5">
            <a:extLst>
              <a:ext uri="{FF2B5EF4-FFF2-40B4-BE49-F238E27FC236}">
                <a16:creationId xmlns:a16="http://schemas.microsoft.com/office/drawing/2014/main" id="{ED55A2A5-F6C4-0C4F-8AA2-46158EF0FF98}"/>
              </a:ext>
            </a:extLst>
          </p:cNvPr>
          <p:cNvSpPr>
            <a:spLocks noGrp="1"/>
          </p:cNvSpPr>
          <p:nvPr userDrawn="1">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6" name="Marcador de Posição do Texto 36">
            <a:extLst>
              <a:ext uri="{FF2B5EF4-FFF2-40B4-BE49-F238E27FC236}">
                <a16:creationId xmlns:a16="http://schemas.microsoft.com/office/drawing/2014/main" id="{3CBE39F4-ECEE-EF47-9A2E-A39569AAD118}"/>
              </a:ext>
            </a:extLst>
          </p:cNvPr>
          <p:cNvSpPr>
            <a:spLocks noGrp="1"/>
          </p:cNvSpPr>
          <p:nvPr userDrawn="1">
            <p:ph type="body" sz="quarter" idx="33" hasCustomPrompt="1"/>
          </p:nvPr>
        </p:nvSpPr>
        <p:spPr>
          <a:xfrm>
            <a:off x="1201674" y="1605359"/>
            <a:ext cx="1374475" cy="263601"/>
          </a:xfrm>
        </p:spPr>
        <p:txBody>
          <a:bodyPr anchor="t">
            <a:noAutofit/>
          </a:bodyPr>
          <a:lstStyle>
            <a:lvl1pPr marL="0" indent="0" algn="l">
              <a:buNone/>
              <a:defRPr sz="1400" b="1"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38" name="Text Placeholder 21">
            <a:extLst>
              <a:ext uri="{FF2B5EF4-FFF2-40B4-BE49-F238E27FC236}">
                <a16:creationId xmlns:a16="http://schemas.microsoft.com/office/drawing/2014/main" id="{BB1DB443-1BF1-A145-B6CA-FDC049AFD826}"/>
              </a:ext>
            </a:extLst>
          </p:cNvPr>
          <p:cNvSpPr>
            <a:spLocks noGrp="1"/>
          </p:cNvSpPr>
          <p:nvPr userDrawn="1">
            <p:ph type="body" sz="quarter" idx="11"/>
          </p:nvPr>
        </p:nvSpPr>
        <p:spPr>
          <a:xfrm>
            <a:off x="1201674" y="1902218"/>
            <a:ext cx="6714894" cy="36720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40" name="Text Placeholder 43">
            <a:extLst>
              <a:ext uri="{FF2B5EF4-FFF2-40B4-BE49-F238E27FC236}">
                <a16:creationId xmlns:a16="http://schemas.microsoft.com/office/drawing/2014/main" id="{F62E400A-E18A-D54D-9577-8FAD7F0401B0}"/>
              </a:ext>
            </a:extLst>
          </p:cNvPr>
          <p:cNvSpPr>
            <a:spLocks noGrp="1"/>
          </p:cNvSpPr>
          <p:nvPr userDrawn="1">
            <p:ph type="body" sz="quarter" idx="16"/>
          </p:nvPr>
        </p:nvSpPr>
        <p:spPr>
          <a:xfrm>
            <a:off x="1600200" y="3017838"/>
            <a:ext cx="3788856" cy="1298943"/>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1" name="Text Placeholder 43">
            <a:extLst>
              <a:ext uri="{FF2B5EF4-FFF2-40B4-BE49-F238E27FC236}">
                <a16:creationId xmlns:a16="http://schemas.microsoft.com/office/drawing/2014/main" id="{D6B9DF0D-5DFC-0F4B-81B7-BE0209BFED6D}"/>
              </a:ext>
            </a:extLst>
          </p:cNvPr>
          <p:cNvSpPr>
            <a:spLocks noGrp="1"/>
          </p:cNvSpPr>
          <p:nvPr userDrawn="1">
            <p:ph type="body" sz="quarter" idx="34"/>
          </p:nvPr>
        </p:nvSpPr>
        <p:spPr>
          <a:xfrm>
            <a:off x="6172200" y="3017838"/>
            <a:ext cx="3788856" cy="1298943"/>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2" name="Text Placeholder 43">
            <a:extLst>
              <a:ext uri="{FF2B5EF4-FFF2-40B4-BE49-F238E27FC236}">
                <a16:creationId xmlns:a16="http://schemas.microsoft.com/office/drawing/2014/main" id="{D395F3F2-0F2B-CF43-A50B-6273E48C846A}"/>
              </a:ext>
            </a:extLst>
          </p:cNvPr>
          <p:cNvSpPr>
            <a:spLocks noGrp="1"/>
          </p:cNvSpPr>
          <p:nvPr userDrawn="1">
            <p:ph type="body" sz="quarter" idx="35"/>
          </p:nvPr>
        </p:nvSpPr>
        <p:spPr>
          <a:xfrm>
            <a:off x="1600200" y="5149604"/>
            <a:ext cx="3788856" cy="1298943"/>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3" name="Text Placeholder 43">
            <a:extLst>
              <a:ext uri="{FF2B5EF4-FFF2-40B4-BE49-F238E27FC236}">
                <a16:creationId xmlns:a16="http://schemas.microsoft.com/office/drawing/2014/main" id="{B749DDCE-BCCD-1441-A0EA-F839AAEE0235}"/>
              </a:ext>
            </a:extLst>
          </p:cNvPr>
          <p:cNvSpPr>
            <a:spLocks noGrp="1"/>
          </p:cNvSpPr>
          <p:nvPr userDrawn="1">
            <p:ph type="body" sz="quarter" idx="36"/>
          </p:nvPr>
        </p:nvSpPr>
        <p:spPr>
          <a:xfrm>
            <a:off x="6172200" y="5149604"/>
            <a:ext cx="3788856" cy="1298943"/>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4" name="Marcador de Posição do Texto 36">
            <a:extLst>
              <a:ext uri="{FF2B5EF4-FFF2-40B4-BE49-F238E27FC236}">
                <a16:creationId xmlns:a16="http://schemas.microsoft.com/office/drawing/2014/main" id="{D5E1B76F-2215-BA49-8402-1CBB9510B012}"/>
              </a:ext>
            </a:extLst>
          </p:cNvPr>
          <p:cNvSpPr>
            <a:spLocks noGrp="1"/>
          </p:cNvSpPr>
          <p:nvPr userDrawn="1">
            <p:ph type="body" sz="quarter" idx="37" hasCustomPrompt="1"/>
          </p:nvPr>
        </p:nvSpPr>
        <p:spPr>
          <a:xfrm>
            <a:off x="2524268" y="2582619"/>
            <a:ext cx="2785861" cy="290283"/>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3" name="Picture Placeholder 5">
            <a:extLst>
              <a:ext uri="{FF2B5EF4-FFF2-40B4-BE49-F238E27FC236}">
                <a16:creationId xmlns:a16="http://schemas.microsoft.com/office/drawing/2014/main" id="{482CFC0D-456C-C849-B47D-3A811516DDBB}"/>
              </a:ext>
            </a:extLst>
          </p:cNvPr>
          <p:cNvSpPr>
            <a:spLocks noGrp="1" noChangeAspect="1"/>
          </p:cNvSpPr>
          <p:nvPr userDrawn="1">
            <p:ph type="pic" sz="quarter" idx="47" hasCustomPrompt="1"/>
          </p:nvPr>
        </p:nvSpPr>
        <p:spPr>
          <a:xfrm>
            <a:off x="2188797" y="2624401"/>
            <a:ext cx="213380" cy="188054"/>
          </a:xfrm>
        </p:spPr>
        <p:txBody>
          <a:bodyPr>
            <a:noAutofit/>
          </a:bodyPr>
          <a:lstStyle>
            <a:lvl1pPr marL="0" indent="0" algn="ctr">
              <a:buNone/>
              <a:defRPr sz="300" b="1">
                <a:solidFill>
                  <a:schemeClr val="tx1"/>
                </a:solidFill>
              </a:defRPr>
            </a:lvl1pPr>
          </a:lstStyle>
          <a:p>
            <a:r>
              <a:rPr lang="en-US"/>
              <a:t>icon</a:t>
            </a:r>
          </a:p>
        </p:txBody>
      </p:sp>
      <p:sp>
        <p:nvSpPr>
          <p:cNvPr id="54" name="Oval 53">
            <a:extLst>
              <a:ext uri="{FF2B5EF4-FFF2-40B4-BE49-F238E27FC236}">
                <a16:creationId xmlns:a16="http://schemas.microsoft.com/office/drawing/2014/main" id="{EEA345B3-C0C3-9544-8AE6-44AFE5368ECC}"/>
              </a:ext>
            </a:extLst>
          </p:cNvPr>
          <p:cNvSpPr/>
          <p:nvPr userDrawn="1"/>
        </p:nvSpPr>
        <p:spPr>
          <a:xfrm>
            <a:off x="6616856" y="2596024"/>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5" name="Marcador de Posição do Texto 36">
            <a:extLst>
              <a:ext uri="{FF2B5EF4-FFF2-40B4-BE49-F238E27FC236}">
                <a16:creationId xmlns:a16="http://schemas.microsoft.com/office/drawing/2014/main" id="{AAA411F0-2801-CF48-9877-6C5E66E4D9CD}"/>
              </a:ext>
            </a:extLst>
          </p:cNvPr>
          <p:cNvSpPr>
            <a:spLocks noGrp="1"/>
          </p:cNvSpPr>
          <p:nvPr>
            <p:ph type="body" sz="quarter" idx="48" hasCustomPrompt="1"/>
          </p:nvPr>
        </p:nvSpPr>
        <p:spPr>
          <a:xfrm>
            <a:off x="7007524" y="2586069"/>
            <a:ext cx="2660207" cy="277190"/>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6" name="Picture Placeholder 5">
            <a:extLst>
              <a:ext uri="{FF2B5EF4-FFF2-40B4-BE49-F238E27FC236}">
                <a16:creationId xmlns:a16="http://schemas.microsoft.com/office/drawing/2014/main" id="{7B18B935-9F65-C94C-B1DF-E64466C9E1DE}"/>
              </a:ext>
            </a:extLst>
          </p:cNvPr>
          <p:cNvSpPr>
            <a:spLocks noGrp="1" noChangeAspect="1"/>
          </p:cNvSpPr>
          <p:nvPr>
            <p:ph type="pic" sz="quarter" idx="49" hasCustomPrompt="1"/>
          </p:nvPr>
        </p:nvSpPr>
        <p:spPr>
          <a:xfrm>
            <a:off x="6672053" y="2627850"/>
            <a:ext cx="213380" cy="188054"/>
          </a:xfrm>
        </p:spPr>
        <p:txBody>
          <a:bodyPr>
            <a:noAutofit/>
          </a:bodyPr>
          <a:lstStyle>
            <a:lvl1pPr marL="0" indent="0" algn="ctr">
              <a:buNone/>
              <a:defRPr sz="300" b="1">
                <a:solidFill>
                  <a:schemeClr val="tx1"/>
                </a:solidFill>
              </a:defRPr>
            </a:lvl1pPr>
          </a:lstStyle>
          <a:p>
            <a:r>
              <a:rPr lang="en-US"/>
              <a:t>icon</a:t>
            </a:r>
          </a:p>
        </p:txBody>
      </p:sp>
      <p:sp>
        <p:nvSpPr>
          <p:cNvPr id="57" name="Oval 56">
            <a:extLst>
              <a:ext uri="{FF2B5EF4-FFF2-40B4-BE49-F238E27FC236}">
                <a16:creationId xmlns:a16="http://schemas.microsoft.com/office/drawing/2014/main" id="{F00FFA52-1F61-724E-A5A4-19F30321C015}"/>
              </a:ext>
            </a:extLst>
          </p:cNvPr>
          <p:cNvSpPr/>
          <p:nvPr userDrawn="1"/>
        </p:nvSpPr>
        <p:spPr>
          <a:xfrm>
            <a:off x="2133600" y="4696341"/>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8" name="Marcador de Posição do Texto 36">
            <a:extLst>
              <a:ext uri="{FF2B5EF4-FFF2-40B4-BE49-F238E27FC236}">
                <a16:creationId xmlns:a16="http://schemas.microsoft.com/office/drawing/2014/main" id="{50C88688-F7C1-4B4B-AEE4-BB15D3BB02F8}"/>
              </a:ext>
            </a:extLst>
          </p:cNvPr>
          <p:cNvSpPr>
            <a:spLocks noGrp="1"/>
          </p:cNvSpPr>
          <p:nvPr>
            <p:ph type="body" sz="quarter" idx="50" hasCustomPrompt="1"/>
          </p:nvPr>
        </p:nvSpPr>
        <p:spPr>
          <a:xfrm>
            <a:off x="2524268" y="4686385"/>
            <a:ext cx="2785861" cy="290283"/>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9" name="Picture Placeholder 5">
            <a:extLst>
              <a:ext uri="{FF2B5EF4-FFF2-40B4-BE49-F238E27FC236}">
                <a16:creationId xmlns:a16="http://schemas.microsoft.com/office/drawing/2014/main" id="{EBED2356-E993-6C46-8C68-981A2198A0D6}"/>
              </a:ext>
            </a:extLst>
          </p:cNvPr>
          <p:cNvSpPr>
            <a:spLocks noGrp="1" noChangeAspect="1"/>
          </p:cNvSpPr>
          <p:nvPr>
            <p:ph type="pic" sz="quarter" idx="51" hasCustomPrompt="1"/>
          </p:nvPr>
        </p:nvSpPr>
        <p:spPr>
          <a:xfrm>
            <a:off x="2188797" y="4728167"/>
            <a:ext cx="213380" cy="188054"/>
          </a:xfrm>
        </p:spPr>
        <p:txBody>
          <a:bodyPr>
            <a:noAutofit/>
          </a:bodyPr>
          <a:lstStyle>
            <a:lvl1pPr marL="0" indent="0" algn="ctr">
              <a:buNone/>
              <a:defRPr sz="300" b="1">
                <a:solidFill>
                  <a:schemeClr val="tx1"/>
                </a:solidFill>
              </a:defRPr>
            </a:lvl1pPr>
          </a:lstStyle>
          <a:p>
            <a:r>
              <a:rPr lang="en-US"/>
              <a:t>icon</a:t>
            </a:r>
          </a:p>
        </p:txBody>
      </p:sp>
      <p:sp>
        <p:nvSpPr>
          <p:cNvPr id="60" name="Oval 59">
            <a:extLst>
              <a:ext uri="{FF2B5EF4-FFF2-40B4-BE49-F238E27FC236}">
                <a16:creationId xmlns:a16="http://schemas.microsoft.com/office/drawing/2014/main" id="{091427A1-3760-7E45-BA4B-A293CDAFD084}"/>
              </a:ext>
            </a:extLst>
          </p:cNvPr>
          <p:cNvSpPr/>
          <p:nvPr userDrawn="1"/>
        </p:nvSpPr>
        <p:spPr>
          <a:xfrm>
            <a:off x="6616856" y="4696341"/>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61" name="Marcador de Posição do Texto 36">
            <a:extLst>
              <a:ext uri="{FF2B5EF4-FFF2-40B4-BE49-F238E27FC236}">
                <a16:creationId xmlns:a16="http://schemas.microsoft.com/office/drawing/2014/main" id="{25FC6BD4-194B-2B45-89FD-761D375CDB33}"/>
              </a:ext>
            </a:extLst>
          </p:cNvPr>
          <p:cNvSpPr>
            <a:spLocks noGrp="1"/>
          </p:cNvSpPr>
          <p:nvPr>
            <p:ph type="body" sz="quarter" idx="52" hasCustomPrompt="1"/>
          </p:nvPr>
        </p:nvSpPr>
        <p:spPr>
          <a:xfrm>
            <a:off x="7007524" y="4686386"/>
            <a:ext cx="2660207" cy="277190"/>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62" name="Picture Placeholder 5">
            <a:extLst>
              <a:ext uri="{FF2B5EF4-FFF2-40B4-BE49-F238E27FC236}">
                <a16:creationId xmlns:a16="http://schemas.microsoft.com/office/drawing/2014/main" id="{F98F59E1-921C-FB42-9A48-48ADED11151B}"/>
              </a:ext>
            </a:extLst>
          </p:cNvPr>
          <p:cNvSpPr>
            <a:spLocks noGrp="1" noChangeAspect="1"/>
          </p:cNvSpPr>
          <p:nvPr>
            <p:ph type="pic" sz="quarter" idx="53" hasCustomPrompt="1"/>
          </p:nvPr>
        </p:nvSpPr>
        <p:spPr>
          <a:xfrm>
            <a:off x="6672053" y="4728167"/>
            <a:ext cx="213380" cy="188054"/>
          </a:xfrm>
        </p:spPr>
        <p:txBody>
          <a:bodyPr>
            <a:noAutofit/>
          </a:bodyPr>
          <a:lstStyle>
            <a:lvl1pPr marL="0" indent="0" algn="ctr">
              <a:buNone/>
              <a:defRPr sz="300" b="1">
                <a:solidFill>
                  <a:schemeClr val="tx1"/>
                </a:solidFill>
              </a:defRPr>
            </a:lvl1pPr>
          </a:lstStyle>
          <a:p>
            <a:r>
              <a:rPr lang="en-US"/>
              <a:t>icon</a:t>
            </a:r>
          </a:p>
        </p:txBody>
      </p:sp>
      <p:sp>
        <p:nvSpPr>
          <p:cNvPr id="35" name="Title 1">
            <a:extLst>
              <a:ext uri="{FF2B5EF4-FFF2-40B4-BE49-F238E27FC236}">
                <a16:creationId xmlns:a16="http://schemas.microsoft.com/office/drawing/2014/main" id="{FEFC0F97-EC7E-9C40-B1C2-2105DEA26DFE}"/>
              </a:ext>
            </a:extLst>
          </p:cNvPr>
          <p:cNvSpPr>
            <a:spLocks noGrp="1"/>
          </p:cNvSpPr>
          <p:nvPr>
            <p:ph type="title" hasCustomPrompt="1"/>
          </p:nvPr>
        </p:nvSpPr>
        <p:spPr>
          <a:xfrm>
            <a:off x="830070" y="508976"/>
            <a:ext cx="8618725"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5989397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O+CAIXA 2">
    <p:spTree>
      <p:nvGrpSpPr>
        <p:cNvPr id="1" name=""/>
        <p:cNvGrpSpPr/>
        <p:nvPr/>
      </p:nvGrpSpPr>
      <p:grpSpPr>
        <a:xfrm>
          <a:off x="0" y="0"/>
          <a:ext cx="0" cy="0"/>
          <a:chOff x="0" y="0"/>
          <a:chExt cx="0" cy="0"/>
        </a:xfrm>
      </p:grpSpPr>
      <p:sp>
        <p:nvSpPr>
          <p:cNvPr id="17" name="Retângulo 91">
            <a:extLst>
              <a:ext uri="{FF2B5EF4-FFF2-40B4-BE49-F238E27FC236}">
                <a16:creationId xmlns:a16="http://schemas.microsoft.com/office/drawing/2014/main" id="{1498E8B5-4F96-E647-AA2A-22EA9DCC072E}"/>
              </a:ext>
            </a:extLst>
          </p:cNvPr>
          <p:cNvSpPr/>
          <p:nvPr userDrawn="1"/>
        </p:nvSpPr>
        <p:spPr>
          <a:xfrm>
            <a:off x="0" y="1529058"/>
            <a:ext cx="12193588" cy="142248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Marcador de Posição do Texto 36">
            <a:extLst>
              <a:ext uri="{FF2B5EF4-FFF2-40B4-BE49-F238E27FC236}">
                <a16:creationId xmlns:a16="http://schemas.microsoft.com/office/drawing/2014/main" id="{E8970C5B-969B-9E40-A03F-C96FB8EE4DD5}"/>
              </a:ext>
            </a:extLst>
          </p:cNvPr>
          <p:cNvSpPr>
            <a:spLocks noGrp="1"/>
          </p:cNvSpPr>
          <p:nvPr>
            <p:ph type="body" sz="quarter" idx="33" hasCustomPrompt="1"/>
          </p:nvPr>
        </p:nvSpPr>
        <p:spPr>
          <a:xfrm>
            <a:off x="1201674" y="1605359"/>
            <a:ext cx="1374475" cy="263601"/>
          </a:xfrm>
        </p:spPr>
        <p:txBody>
          <a:bodyPr anchor="ctr">
            <a:noAutofit/>
          </a:bodyPr>
          <a:lstStyle>
            <a:lvl1pPr marL="0" indent="0" algn="l">
              <a:buNone/>
              <a:defRPr sz="1400" b="1"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20" name="Text Placeholder 21">
            <a:extLst>
              <a:ext uri="{FF2B5EF4-FFF2-40B4-BE49-F238E27FC236}">
                <a16:creationId xmlns:a16="http://schemas.microsoft.com/office/drawing/2014/main" id="{5F580004-E2A5-A441-920E-5581146E3A09}"/>
              </a:ext>
            </a:extLst>
          </p:cNvPr>
          <p:cNvSpPr>
            <a:spLocks noGrp="1"/>
          </p:cNvSpPr>
          <p:nvPr>
            <p:ph type="body" sz="quarter" idx="11"/>
          </p:nvPr>
        </p:nvSpPr>
        <p:spPr>
          <a:xfrm>
            <a:off x="1201674" y="1902218"/>
            <a:ext cx="6714894" cy="36720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19" name="TextBox 18">
            <a:extLst>
              <a:ext uri="{FF2B5EF4-FFF2-40B4-BE49-F238E27FC236}">
                <a16:creationId xmlns:a16="http://schemas.microsoft.com/office/drawing/2014/main" id="{4C795035-24E8-0A41-AEA2-D3213239483A}"/>
              </a:ext>
            </a:extLst>
          </p:cNvPr>
          <p:cNvSpPr txBox="1"/>
          <p:nvPr userDrawn="1"/>
        </p:nvSpPr>
        <p:spPr>
          <a:xfrm>
            <a:off x="6260220" y="7922852"/>
            <a:ext cx="4198779" cy="153888"/>
          </a:xfrm>
          <a:prstGeom prst="rect">
            <a:avLst/>
          </a:prstGeom>
          <a:noFill/>
        </p:spPr>
        <p:txBody>
          <a:bodyPr wrap="square" lIns="0" tIns="0" rIns="0" bIns="0" rtlCol="0">
            <a:spAutoFit/>
          </a:bodyPr>
          <a:lstStyle>
            <a:defPPr>
              <a:defRPr lang="en-PT"/>
            </a:defPPr>
            <a:lvl1pPr>
              <a:defRPr b="0" i="0">
                <a:solidFill>
                  <a:srgbClr val="B92C32"/>
                </a:solidFill>
                <a:latin typeface="Segoe UI" panose="020B0502040204020203" pitchFamily="34" charset="0"/>
                <a:cs typeface="Segoe UI" panose="020B0502040204020203" pitchFamily="34" charset="0"/>
              </a:defRPr>
            </a:lvl1pPr>
          </a:lstStyle>
          <a:p>
            <a:r>
              <a:rPr lang="en-150" sz="1000">
                <a:solidFill>
                  <a:schemeClr val="tx1">
                    <a:lumMod val="95000"/>
                    <a:lumOff val="5000"/>
                  </a:schemeClr>
                </a:solidFill>
                <a:latin typeface="Segoe UI Semibold" panose="020B0702040204020203" pitchFamily="34" charset="0"/>
                <a:cs typeface="Segoe UI Semibold" panose="020B0702040204020203" pitchFamily="34" charset="0"/>
              </a:rPr>
              <a:t>NOTA</a:t>
            </a:r>
            <a:r>
              <a:rPr lang="en-150" sz="1000">
                <a:solidFill>
                  <a:schemeClr val="tx1">
                    <a:lumMod val="95000"/>
                    <a:lumOff val="5000"/>
                  </a:schemeClr>
                </a:solidFill>
                <a:latin typeface="Segoe UI Light" panose="020B0502040204020203" pitchFamily="34" charset="0"/>
                <a:cs typeface="Segoe UI Light" panose="020B0502040204020203" pitchFamily="34" charset="0"/>
              </a:rPr>
              <a:t>: PROPOSTA. MODELO A ALINHAR NO ARRANQUE DO SERVIÇO</a:t>
            </a:r>
            <a:r>
              <a:rPr lang="pt-PT" sz="1000">
                <a:latin typeface="Segoe UI Light" panose="020B0502040204020203" pitchFamily="34" charset="0"/>
                <a:cs typeface="Segoe UI Light" panose="020B0502040204020203" pitchFamily="34" charset="0"/>
              </a:rPr>
              <a:t>​</a:t>
            </a:r>
          </a:p>
        </p:txBody>
      </p:sp>
      <p:pic>
        <p:nvPicPr>
          <p:cNvPr id="91" name="Picture 90">
            <a:extLst>
              <a:ext uri="{FF2B5EF4-FFF2-40B4-BE49-F238E27FC236}">
                <a16:creationId xmlns:a16="http://schemas.microsoft.com/office/drawing/2014/main" id="{35123E22-0E39-FE47-A2FB-9B912C9C696D}"/>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92" name="Slide Number Placeholder 5">
            <a:extLst>
              <a:ext uri="{FF2B5EF4-FFF2-40B4-BE49-F238E27FC236}">
                <a16:creationId xmlns:a16="http://schemas.microsoft.com/office/drawing/2014/main" id="{81C9FF52-B606-0643-81B7-71D6F574627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01" name="Text Placeholder 99">
            <a:extLst>
              <a:ext uri="{FF2B5EF4-FFF2-40B4-BE49-F238E27FC236}">
                <a16:creationId xmlns:a16="http://schemas.microsoft.com/office/drawing/2014/main" id="{3412035B-C142-8345-98CD-486ED5982F4B}"/>
              </a:ext>
            </a:extLst>
          </p:cNvPr>
          <p:cNvSpPr>
            <a:spLocks noGrp="1"/>
          </p:cNvSpPr>
          <p:nvPr>
            <p:ph type="body" sz="quarter" idx="34"/>
          </p:nvPr>
        </p:nvSpPr>
        <p:spPr>
          <a:xfrm>
            <a:off x="796925" y="3152776"/>
            <a:ext cx="10515600" cy="3111499"/>
          </a:xfrm>
        </p:spPr>
        <p:txBody>
          <a:bodyPr>
            <a:noAutofit/>
          </a:bodyPr>
          <a:lstStyle>
            <a:lvl1pPr marL="0" indent="0">
              <a:buNone/>
              <a:defRPr sz="1200"/>
            </a:lvl1pPr>
            <a:lvl2pPr>
              <a:defRPr sz="1200"/>
            </a:lvl2pPr>
            <a:lvl3pPr>
              <a:defRPr sz="1200"/>
            </a:lvl3pPr>
          </a:lstStyle>
          <a:p>
            <a:pPr lvl="0"/>
            <a:r>
              <a:rPr lang="pt-PT" noProof="0"/>
              <a:t>Click to edit Master text styles</a:t>
            </a:r>
          </a:p>
          <a:p>
            <a:pPr lvl="1"/>
            <a:r>
              <a:rPr lang="pt-PT" noProof="0"/>
              <a:t>Second level</a:t>
            </a:r>
          </a:p>
          <a:p>
            <a:pPr lvl="2"/>
            <a:r>
              <a:rPr lang="pt-PT" noProof="0"/>
              <a:t>Third level</a:t>
            </a:r>
          </a:p>
        </p:txBody>
      </p:sp>
      <p:sp>
        <p:nvSpPr>
          <p:cNvPr id="12" name="Title 1">
            <a:extLst>
              <a:ext uri="{FF2B5EF4-FFF2-40B4-BE49-F238E27FC236}">
                <a16:creationId xmlns:a16="http://schemas.microsoft.com/office/drawing/2014/main" id="{B21E8AB4-BAAF-2541-AF99-6C762545C1A7}"/>
              </a:ext>
            </a:extLst>
          </p:cNvPr>
          <p:cNvSpPr>
            <a:spLocks noGrp="1"/>
          </p:cNvSpPr>
          <p:nvPr>
            <p:ph type="title" hasCustomPrompt="1"/>
          </p:nvPr>
        </p:nvSpPr>
        <p:spPr>
          <a:xfrm>
            <a:off x="830071" y="508976"/>
            <a:ext cx="7086497"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2216143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2B53653E-15A8-2A40-96B3-6C0B1347A054}"/>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3" name="Slide Number Placeholder 5">
            <a:extLst>
              <a:ext uri="{FF2B5EF4-FFF2-40B4-BE49-F238E27FC236}">
                <a16:creationId xmlns:a16="http://schemas.microsoft.com/office/drawing/2014/main" id="{5A09992C-37AB-3B40-90AE-637FCA42B719}"/>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7" name="Marcador de Posição do Texto 36">
            <a:extLst>
              <a:ext uri="{FF2B5EF4-FFF2-40B4-BE49-F238E27FC236}">
                <a16:creationId xmlns:a16="http://schemas.microsoft.com/office/drawing/2014/main" id="{15B0A241-ABB3-E04D-90A7-0AA894963CCC}"/>
              </a:ext>
            </a:extLst>
          </p:cNvPr>
          <p:cNvSpPr>
            <a:spLocks noGrp="1"/>
          </p:cNvSpPr>
          <p:nvPr>
            <p:ph type="body" sz="quarter" idx="56" hasCustomPrompt="1"/>
          </p:nvPr>
        </p:nvSpPr>
        <p:spPr>
          <a:xfrm rot="16200000">
            <a:off x="-719106" y="3081306"/>
            <a:ext cx="2230577" cy="335165"/>
          </a:xfrm>
        </p:spPr>
        <p:txBody>
          <a:bodyPr anchor="ctr">
            <a:noAutofit/>
          </a:bodyPr>
          <a:lstStyle>
            <a:lvl1pPr marL="0" indent="0">
              <a:buNone/>
              <a:defRPr sz="2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2" name="Table Placeholder 41">
            <a:extLst>
              <a:ext uri="{FF2B5EF4-FFF2-40B4-BE49-F238E27FC236}">
                <a16:creationId xmlns:a16="http://schemas.microsoft.com/office/drawing/2014/main" id="{620C7416-C51B-B943-A01B-74F1792D8C65}"/>
              </a:ext>
            </a:extLst>
          </p:cNvPr>
          <p:cNvSpPr>
            <a:spLocks noGrp="1"/>
          </p:cNvSpPr>
          <p:nvPr>
            <p:ph type="tbl" sz="quarter" idx="57"/>
          </p:nvPr>
        </p:nvSpPr>
        <p:spPr>
          <a:xfrm>
            <a:off x="1600200" y="1676400"/>
            <a:ext cx="9947275" cy="4267200"/>
          </a:xfrm>
        </p:spPr>
        <p:txBody>
          <a:bodyPr/>
          <a:lstStyle>
            <a:lvl1pPr marL="0" indent="0">
              <a:buNone/>
              <a:defRPr/>
            </a:lvl1pPr>
          </a:lstStyle>
          <a:p>
            <a:endParaRPr lang="pt-PT"/>
          </a:p>
        </p:txBody>
      </p:sp>
      <p:sp>
        <p:nvSpPr>
          <p:cNvPr id="10" name="Title 1">
            <a:extLst>
              <a:ext uri="{FF2B5EF4-FFF2-40B4-BE49-F238E27FC236}">
                <a16:creationId xmlns:a16="http://schemas.microsoft.com/office/drawing/2014/main" id="{974CED0A-E401-734F-B512-2E811E399C3C}"/>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147586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ÍTULO+ WHITE CANVA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94BB85-15B1-DD43-85D4-DDB49D7CAAA4}"/>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7" name="Slide Number Placeholder 5">
            <a:extLst>
              <a:ext uri="{FF2B5EF4-FFF2-40B4-BE49-F238E27FC236}">
                <a16:creationId xmlns:a16="http://schemas.microsoft.com/office/drawing/2014/main" id="{C4C1488C-C977-E647-BB66-A9D3AF44C06A}"/>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5" name="Title 1">
            <a:extLst>
              <a:ext uri="{FF2B5EF4-FFF2-40B4-BE49-F238E27FC236}">
                <a16:creationId xmlns:a16="http://schemas.microsoft.com/office/drawing/2014/main" id="{614C1F5D-C569-DF43-A726-83580E34FFF0}"/>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19337486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RMOS E CONDIÇÕES B">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5F5B74E-67E4-0B43-8344-ADEC06D6F05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2" name="Slide Number Placeholder 5">
            <a:extLst>
              <a:ext uri="{FF2B5EF4-FFF2-40B4-BE49-F238E27FC236}">
                <a16:creationId xmlns:a16="http://schemas.microsoft.com/office/drawing/2014/main" id="{C0E03938-7EF0-7D41-9473-1A448D8BA40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6" name="Marcador de Posição do Texto 36">
            <a:extLst>
              <a:ext uri="{FF2B5EF4-FFF2-40B4-BE49-F238E27FC236}">
                <a16:creationId xmlns:a16="http://schemas.microsoft.com/office/drawing/2014/main" id="{4ADF2582-DA02-DD45-B8BC-A43AA20F60AB}"/>
              </a:ext>
            </a:extLst>
          </p:cNvPr>
          <p:cNvSpPr>
            <a:spLocks noGrp="1"/>
          </p:cNvSpPr>
          <p:nvPr>
            <p:ph type="body" sz="quarter" idx="33" hasCustomPrompt="1"/>
          </p:nvPr>
        </p:nvSpPr>
        <p:spPr>
          <a:xfrm>
            <a:off x="828122" y="1238012"/>
            <a:ext cx="2905678" cy="263601"/>
          </a:xfrm>
        </p:spPr>
        <p:txBody>
          <a:bodyPr anchor="ctr">
            <a:noAutofit/>
          </a:bodyPr>
          <a:lstStyle>
            <a:lvl1pPr marL="0" indent="0" algn="l">
              <a:buNone/>
              <a:defRPr sz="11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7" name="Text Placeholder 99">
            <a:extLst>
              <a:ext uri="{FF2B5EF4-FFF2-40B4-BE49-F238E27FC236}">
                <a16:creationId xmlns:a16="http://schemas.microsoft.com/office/drawing/2014/main" id="{82A3291C-3771-CE47-A4B6-83B2AE1CD000}"/>
              </a:ext>
            </a:extLst>
          </p:cNvPr>
          <p:cNvSpPr>
            <a:spLocks noGrp="1"/>
          </p:cNvSpPr>
          <p:nvPr>
            <p:ph type="body" sz="quarter" idx="35"/>
          </p:nvPr>
        </p:nvSpPr>
        <p:spPr>
          <a:xfrm>
            <a:off x="832740" y="1596046"/>
            <a:ext cx="10328275" cy="1060194"/>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0" name="Marcador de Posição do Texto 36">
            <a:extLst>
              <a:ext uri="{FF2B5EF4-FFF2-40B4-BE49-F238E27FC236}">
                <a16:creationId xmlns:a16="http://schemas.microsoft.com/office/drawing/2014/main" id="{C6643A6C-3433-7645-AF1F-3DD85052CEC0}"/>
              </a:ext>
            </a:extLst>
          </p:cNvPr>
          <p:cNvSpPr>
            <a:spLocks noGrp="1"/>
          </p:cNvSpPr>
          <p:nvPr>
            <p:ph type="body" sz="quarter" idx="36" hasCustomPrompt="1"/>
          </p:nvPr>
        </p:nvSpPr>
        <p:spPr>
          <a:xfrm>
            <a:off x="823504" y="2750673"/>
            <a:ext cx="2905678" cy="263601"/>
          </a:xfrm>
        </p:spPr>
        <p:txBody>
          <a:bodyPr anchor="ctr">
            <a:noAutofit/>
          </a:bodyPr>
          <a:lstStyle>
            <a:lvl1pPr marL="0" indent="0" algn="l">
              <a:buNone/>
              <a:defRPr sz="11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21" name="Text Placeholder 99">
            <a:extLst>
              <a:ext uri="{FF2B5EF4-FFF2-40B4-BE49-F238E27FC236}">
                <a16:creationId xmlns:a16="http://schemas.microsoft.com/office/drawing/2014/main" id="{D2F25186-EE33-DE42-8351-4712C8F03795}"/>
              </a:ext>
            </a:extLst>
          </p:cNvPr>
          <p:cNvSpPr>
            <a:spLocks noGrp="1"/>
          </p:cNvSpPr>
          <p:nvPr>
            <p:ph type="body" sz="quarter" idx="37"/>
          </p:nvPr>
        </p:nvSpPr>
        <p:spPr>
          <a:xfrm>
            <a:off x="828122" y="3108706"/>
            <a:ext cx="10328275" cy="1628223"/>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8" name="Marcador de Posição do Texto 36">
            <a:extLst>
              <a:ext uri="{FF2B5EF4-FFF2-40B4-BE49-F238E27FC236}">
                <a16:creationId xmlns:a16="http://schemas.microsoft.com/office/drawing/2014/main" id="{290A2429-A8C8-7C4D-8598-FF2BBFCEB936}"/>
              </a:ext>
            </a:extLst>
          </p:cNvPr>
          <p:cNvSpPr>
            <a:spLocks noGrp="1"/>
          </p:cNvSpPr>
          <p:nvPr>
            <p:ph type="body" sz="quarter" idx="38" hasCustomPrompt="1"/>
          </p:nvPr>
        </p:nvSpPr>
        <p:spPr>
          <a:xfrm>
            <a:off x="823504" y="4831361"/>
            <a:ext cx="2905678" cy="263601"/>
          </a:xfrm>
        </p:spPr>
        <p:txBody>
          <a:bodyPr anchor="ctr">
            <a:noAutofit/>
          </a:bodyPr>
          <a:lstStyle>
            <a:lvl1pPr marL="0" indent="0" algn="l">
              <a:buNone/>
              <a:defRPr sz="11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9" name="Text Placeholder 99">
            <a:extLst>
              <a:ext uri="{FF2B5EF4-FFF2-40B4-BE49-F238E27FC236}">
                <a16:creationId xmlns:a16="http://schemas.microsoft.com/office/drawing/2014/main" id="{BF25B7FD-082E-EB4D-80B2-3BD7776036D8}"/>
              </a:ext>
            </a:extLst>
          </p:cNvPr>
          <p:cNvSpPr>
            <a:spLocks noGrp="1"/>
          </p:cNvSpPr>
          <p:nvPr>
            <p:ph type="body" sz="quarter" idx="39"/>
          </p:nvPr>
        </p:nvSpPr>
        <p:spPr>
          <a:xfrm>
            <a:off x="828122" y="5189394"/>
            <a:ext cx="10328275" cy="1440005"/>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27979227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O 2 COLUNAS">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C5F9EBF4-AE32-3D47-8E7F-5B20E3851F12}"/>
              </a:ext>
            </a:extLst>
          </p:cNvPr>
          <p:cNvSpPr/>
          <p:nvPr userDrawn="1"/>
        </p:nvSpPr>
        <p:spPr>
          <a:xfrm>
            <a:off x="11092935" y="5790734"/>
            <a:ext cx="292475" cy="292475"/>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768FE1B-F253-E745-97EE-D5F916BA8568}"/>
              </a:ext>
            </a:extLst>
          </p:cNvPr>
          <p:cNvSpPr/>
          <p:nvPr userDrawn="1"/>
        </p:nvSpPr>
        <p:spPr>
          <a:xfrm>
            <a:off x="4994957" y="-587530"/>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A9B35AAD-FCDB-5F4A-B394-9874B3F19D46}"/>
              </a:ext>
            </a:extLst>
          </p:cNvPr>
          <p:cNvSpPr/>
          <p:nvPr userDrawn="1"/>
        </p:nvSpPr>
        <p:spPr>
          <a:xfrm>
            <a:off x="6384392" y="6107415"/>
            <a:ext cx="367570" cy="36757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6AAD528C-38F6-E248-9766-275B15B378B3}"/>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6" name="Slide Number Placeholder 5">
            <a:extLst>
              <a:ext uri="{FF2B5EF4-FFF2-40B4-BE49-F238E27FC236}">
                <a16:creationId xmlns:a16="http://schemas.microsoft.com/office/drawing/2014/main" id="{5FA37816-B55D-FB43-A7D8-3F4F029F7A67}"/>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9" name="Text Placeholder 17">
            <a:extLst>
              <a:ext uri="{FF2B5EF4-FFF2-40B4-BE49-F238E27FC236}">
                <a16:creationId xmlns:a16="http://schemas.microsoft.com/office/drawing/2014/main" id="{138BE91B-5EFC-7046-BBEE-BC23A7C77C44}"/>
              </a:ext>
            </a:extLst>
          </p:cNvPr>
          <p:cNvSpPr>
            <a:spLocks noGrp="1"/>
          </p:cNvSpPr>
          <p:nvPr>
            <p:ph type="body" sz="quarter" idx="10"/>
          </p:nvPr>
        </p:nvSpPr>
        <p:spPr>
          <a:xfrm>
            <a:off x="828681" y="990600"/>
            <a:ext cx="10182219" cy="1295400"/>
          </a:xfrm>
        </p:spPr>
        <p:txBody>
          <a:bodyPr>
            <a:noAutofit/>
          </a:bodyPr>
          <a:lstStyle>
            <a:lvl1pPr marL="0" indent="0">
              <a:lnSpc>
                <a:spcPct val="90000"/>
              </a:lnSpc>
              <a:spcAft>
                <a:spcPts val="0"/>
              </a:spcAft>
              <a:buNone/>
              <a:defRPr sz="40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21" name="Text Placeholder 99">
            <a:extLst>
              <a:ext uri="{FF2B5EF4-FFF2-40B4-BE49-F238E27FC236}">
                <a16:creationId xmlns:a16="http://schemas.microsoft.com/office/drawing/2014/main" id="{93DB4382-E44D-F440-8595-5C5A25032742}"/>
              </a:ext>
            </a:extLst>
          </p:cNvPr>
          <p:cNvSpPr>
            <a:spLocks noGrp="1"/>
          </p:cNvSpPr>
          <p:nvPr>
            <p:ph type="body" sz="quarter" idx="37"/>
          </p:nvPr>
        </p:nvSpPr>
        <p:spPr>
          <a:xfrm>
            <a:off x="828681" y="2765744"/>
            <a:ext cx="4272127" cy="3101656"/>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2" name="Text Placeholder 99">
            <a:extLst>
              <a:ext uri="{FF2B5EF4-FFF2-40B4-BE49-F238E27FC236}">
                <a16:creationId xmlns:a16="http://schemas.microsoft.com/office/drawing/2014/main" id="{8EB92F12-941D-E04A-ADAE-7858F4D4A977}"/>
              </a:ext>
            </a:extLst>
          </p:cNvPr>
          <p:cNvSpPr>
            <a:spLocks noGrp="1"/>
          </p:cNvSpPr>
          <p:nvPr>
            <p:ph type="body" sz="quarter" idx="38"/>
          </p:nvPr>
        </p:nvSpPr>
        <p:spPr>
          <a:xfrm>
            <a:off x="6738662" y="2765744"/>
            <a:ext cx="4272127" cy="3101656"/>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5032693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O E 2 COLUNAS CONT.">
    <p:spTree>
      <p:nvGrpSpPr>
        <p:cNvPr id="1" name=""/>
        <p:cNvGrpSpPr/>
        <p:nvPr/>
      </p:nvGrpSpPr>
      <p:grpSpPr>
        <a:xfrm>
          <a:off x="0" y="0"/>
          <a:ext cx="0" cy="0"/>
          <a:chOff x="0" y="0"/>
          <a:chExt cx="0" cy="0"/>
        </a:xfrm>
      </p:grpSpPr>
      <p:sp>
        <p:nvSpPr>
          <p:cNvPr id="9" name="Rectangle: Rounded Corners 27">
            <a:extLst>
              <a:ext uri="{FF2B5EF4-FFF2-40B4-BE49-F238E27FC236}">
                <a16:creationId xmlns:a16="http://schemas.microsoft.com/office/drawing/2014/main" id="{65787588-3D26-3D49-BCB1-02255FE8E1C7}"/>
              </a:ext>
            </a:extLst>
          </p:cNvPr>
          <p:cNvSpPr/>
          <p:nvPr userDrawn="1"/>
        </p:nvSpPr>
        <p:spPr>
          <a:xfrm flipH="1">
            <a:off x="1343025" y="6423977"/>
            <a:ext cx="1345789" cy="45719"/>
          </a:xfrm>
          <a:prstGeom prst="roundRect">
            <a:avLst>
              <a:gd name="adj" fmla="val 50000"/>
            </a:avLst>
          </a:prstGeom>
          <a:gradFill>
            <a:gsLst>
              <a:gs pos="37000">
                <a:schemeClr val="accent4"/>
              </a:gs>
              <a:gs pos="99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BCAD3AD9-9F08-D147-BE7C-39A51161909D}"/>
              </a:ext>
            </a:extLst>
          </p:cNvPr>
          <p:cNvSpPr/>
          <p:nvPr userDrawn="1"/>
        </p:nvSpPr>
        <p:spPr>
          <a:xfrm>
            <a:off x="11092935" y="5790734"/>
            <a:ext cx="292475" cy="292475"/>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AE09159F-F7A4-FB44-ADE8-B67CE0F9DB6C}"/>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5" name="Slide Number Placeholder 5">
            <a:extLst>
              <a:ext uri="{FF2B5EF4-FFF2-40B4-BE49-F238E27FC236}">
                <a16:creationId xmlns:a16="http://schemas.microsoft.com/office/drawing/2014/main" id="{D8FD84AA-BAED-0B43-90CC-296D04AA5EA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7" name="Text Placeholder 17">
            <a:extLst>
              <a:ext uri="{FF2B5EF4-FFF2-40B4-BE49-F238E27FC236}">
                <a16:creationId xmlns:a16="http://schemas.microsoft.com/office/drawing/2014/main" id="{9A92D4DF-268E-0D42-B3C9-B008F8DDFCE5}"/>
              </a:ext>
            </a:extLst>
          </p:cNvPr>
          <p:cNvSpPr>
            <a:spLocks noGrp="1"/>
          </p:cNvSpPr>
          <p:nvPr>
            <p:ph type="body" sz="quarter" idx="10"/>
          </p:nvPr>
        </p:nvSpPr>
        <p:spPr>
          <a:xfrm>
            <a:off x="838440" y="525009"/>
            <a:ext cx="4641631" cy="1295400"/>
          </a:xfrm>
        </p:spPr>
        <p:txBody>
          <a:bodyPr>
            <a:noAutofit/>
          </a:bodyPr>
          <a:lstStyle>
            <a:lvl1pPr marL="0" indent="0">
              <a:lnSpc>
                <a:spcPct val="90000"/>
              </a:lnSpc>
              <a:spcAft>
                <a:spcPts val="0"/>
              </a:spcAft>
              <a:buNone/>
              <a:defRPr sz="24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21" name="Text Placeholder 99">
            <a:extLst>
              <a:ext uri="{FF2B5EF4-FFF2-40B4-BE49-F238E27FC236}">
                <a16:creationId xmlns:a16="http://schemas.microsoft.com/office/drawing/2014/main" id="{9999CAA7-E290-B243-8BB6-2E31FA5198EE}"/>
              </a:ext>
            </a:extLst>
          </p:cNvPr>
          <p:cNvSpPr>
            <a:spLocks noGrp="1"/>
          </p:cNvSpPr>
          <p:nvPr>
            <p:ph type="body" sz="quarter" idx="38"/>
          </p:nvPr>
        </p:nvSpPr>
        <p:spPr>
          <a:xfrm>
            <a:off x="6614948" y="841696"/>
            <a:ext cx="4395839" cy="5355550"/>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2" name="Text Placeholder 21">
            <a:extLst>
              <a:ext uri="{FF2B5EF4-FFF2-40B4-BE49-F238E27FC236}">
                <a16:creationId xmlns:a16="http://schemas.microsoft.com/office/drawing/2014/main" id="{CF83E4C6-FC94-FF48-94D2-C4EEABC060CC}"/>
              </a:ext>
            </a:extLst>
          </p:cNvPr>
          <p:cNvSpPr>
            <a:spLocks noGrp="1"/>
          </p:cNvSpPr>
          <p:nvPr>
            <p:ph type="body" sz="quarter" idx="11"/>
          </p:nvPr>
        </p:nvSpPr>
        <p:spPr>
          <a:xfrm>
            <a:off x="828682" y="2209800"/>
            <a:ext cx="4809898" cy="4097916"/>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Tree>
    <p:extLst>
      <p:ext uri="{BB962C8B-B14F-4D97-AF65-F5344CB8AC3E}">
        <p14:creationId xmlns:p14="http://schemas.microsoft.com/office/powerpoint/2010/main" val="35350040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NAS TEXTO + ICONES">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43DF9138-40D0-4D46-AD97-D35864AA7D9A}"/>
              </a:ext>
            </a:extLst>
          </p:cNvPr>
          <p:cNvSpPr/>
          <p:nvPr/>
        </p:nvSpPr>
        <p:spPr>
          <a:xfrm>
            <a:off x="845402" y="1423756"/>
            <a:ext cx="462254" cy="462254"/>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179D8191-34C2-3E41-982F-338E58F55D54}"/>
              </a:ext>
            </a:extLst>
          </p:cNvPr>
          <p:cNvSpPr/>
          <p:nvPr/>
        </p:nvSpPr>
        <p:spPr>
          <a:xfrm>
            <a:off x="4429957" y="1423756"/>
            <a:ext cx="462254" cy="462254"/>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15DCE708-5DE5-544A-AC8D-993B8589AEDE}"/>
              </a:ext>
            </a:extLst>
          </p:cNvPr>
          <p:cNvSpPr/>
          <p:nvPr/>
        </p:nvSpPr>
        <p:spPr>
          <a:xfrm>
            <a:off x="7963339" y="1423756"/>
            <a:ext cx="462254" cy="462254"/>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D5BF0C12-9306-0444-B3E2-041B8F025D15}"/>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28" name="Slide Number Placeholder 5">
            <a:extLst>
              <a:ext uri="{FF2B5EF4-FFF2-40B4-BE49-F238E27FC236}">
                <a16:creationId xmlns:a16="http://schemas.microsoft.com/office/drawing/2014/main" id="{E4CE9DB9-6EB7-D64D-85E5-F0DDB255B4BF}"/>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1" name="Text Placeholder 99">
            <a:extLst>
              <a:ext uri="{FF2B5EF4-FFF2-40B4-BE49-F238E27FC236}">
                <a16:creationId xmlns:a16="http://schemas.microsoft.com/office/drawing/2014/main" id="{16F082DB-E491-EF4F-930A-30B800A7ACD5}"/>
              </a:ext>
            </a:extLst>
          </p:cNvPr>
          <p:cNvSpPr>
            <a:spLocks noGrp="1"/>
          </p:cNvSpPr>
          <p:nvPr>
            <p:ph type="body" sz="quarter" idx="37"/>
          </p:nvPr>
        </p:nvSpPr>
        <p:spPr>
          <a:xfrm>
            <a:off x="840155"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3" name="Text Placeholder 99">
            <a:extLst>
              <a:ext uri="{FF2B5EF4-FFF2-40B4-BE49-F238E27FC236}">
                <a16:creationId xmlns:a16="http://schemas.microsoft.com/office/drawing/2014/main" id="{F0EBE943-F0B6-F942-825C-D16351C373F1}"/>
              </a:ext>
            </a:extLst>
          </p:cNvPr>
          <p:cNvSpPr>
            <a:spLocks noGrp="1"/>
          </p:cNvSpPr>
          <p:nvPr>
            <p:ph type="body" sz="quarter" idx="38"/>
          </p:nvPr>
        </p:nvSpPr>
        <p:spPr>
          <a:xfrm>
            <a:off x="4429720"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5" name="Text Placeholder 99">
            <a:extLst>
              <a:ext uri="{FF2B5EF4-FFF2-40B4-BE49-F238E27FC236}">
                <a16:creationId xmlns:a16="http://schemas.microsoft.com/office/drawing/2014/main" id="{3DE8971F-632C-D04B-94D8-DC284A51BEEE}"/>
              </a:ext>
            </a:extLst>
          </p:cNvPr>
          <p:cNvSpPr>
            <a:spLocks noGrp="1"/>
          </p:cNvSpPr>
          <p:nvPr>
            <p:ph type="body" sz="quarter" idx="39"/>
          </p:nvPr>
        </p:nvSpPr>
        <p:spPr>
          <a:xfrm>
            <a:off x="7975227"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7" name="Text Placeholder 17">
            <a:extLst>
              <a:ext uri="{FF2B5EF4-FFF2-40B4-BE49-F238E27FC236}">
                <a16:creationId xmlns:a16="http://schemas.microsoft.com/office/drawing/2014/main" id="{69B7261B-8FF3-E94C-9253-5218DD345D3F}"/>
              </a:ext>
            </a:extLst>
          </p:cNvPr>
          <p:cNvSpPr>
            <a:spLocks noGrp="1"/>
          </p:cNvSpPr>
          <p:nvPr>
            <p:ph type="body" sz="quarter" idx="10"/>
          </p:nvPr>
        </p:nvSpPr>
        <p:spPr>
          <a:xfrm>
            <a:off x="840156" y="2124222"/>
            <a:ext cx="3032848" cy="929931"/>
          </a:xfrm>
        </p:spPr>
        <p:txBody>
          <a:bodyPr>
            <a:noAutofit/>
          </a:bodyPr>
          <a:lstStyle>
            <a:lvl1pPr marL="0" indent="0">
              <a:lnSpc>
                <a:spcPct val="90000"/>
              </a:lnSpc>
              <a:spcAft>
                <a:spcPts val="0"/>
              </a:spcAft>
              <a:buNone/>
              <a:defRPr sz="18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39" name="Text Placeholder 17">
            <a:extLst>
              <a:ext uri="{FF2B5EF4-FFF2-40B4-BE49-F238E27FC236}">
                <a16:creationId xmlns:a16="http://schemas.microsoft.com/office/drawing/2014/main" id="{BD458440-3F3B-204C-AEC7-52B2BC4D8526}"/>
              </a:ext>
            </a:extLst>
          </p:cNvPr>
          <p:cNvSpPr>
            <a:spLocks noGrp="1"/>
          </p:cNvSpPr>
          <p:nvPr>
            <p:ph type="body" sz="quarter" idx="40"/>
          </p:nvPr>
        </p:nvSpPr>
        <p:spPr>
          <a:xfrm>
            <a:off x="4427007" y="2148947"/>
            <a:ext cx="3032848" cy="929931"/>
          </a:xfrm>
        </p:spPr>
        <p:txBody>
          <a:bodyPr>
            <a:noAutofit/>
          </a:bodyPr>
          <a:lstStyle>
            <a:lvl1pPr marL="0" indent="0">
              <a:lnSpc>
                <a:spcPct val="90000"/>
              </a:lnSpc>
              <a:spcAft>
                <a:spcPts val="0"/>
              </a:spcAft>
              <a:buNone/>
              <a:defRPr sz="18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41" name="Text Placeholder 17">
            <a:extLst>
              <a:ext uri="{FF2B5EF4-FFF2-40B4-BE49-F238E27FC236}">
                <a16:creationId xmlns:a16="http://schemas.microsoft.com/office/drawing/2014/main" id="{0CD3170E-2E49-3347-9DEA-1DD0CCC0D183}"/>
              </a:ext>
            </a:extLst>
          </p:cNvPr>
          <p:cNvSpPr>
            <a:spLocks noGrp="1"/>
          </p:cNvSpPr>
          <p:nvPr>
            <p:ph type="body" sz="quarter" idx="41"/>
          </p:nvPr>
        </p:nvSpPr>
        <p:spPr>
          <a:xfrm>
            <a:off x="7963339" y="2154629"/>
            <a:ext cx="3032848" cy="929931"/>
          </a:xfrm>
        </p:spPr>
        <p:txBody>
          <a:bodyPr>
            <a:noAutofit/>
          </a:bodyPr>
          <a:lstStyle>
            <a:lvl1pPr marL="0" indent="0">
              <a:lnSpc>
                <a:spcPct val="90000"/>
              </a:lnSpc>
              <a:spcAft>
                <a:spcPts val="0"/>
              </a:spcAft>
              <a:buNone/>
              <a:defRPr sz="18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43" name="Marcador de Posição do Texto 36">
            <a:extLst>
              <a:ext uri="{FF2B5EF4-FFF2-40B4-BE49-F238E27FC236}">
                <a16:creationId xmlns:a16="http://schemas.microsoft.com/office/drawing/2014/main" id="{4DD2E029-A8A5-854E-ABDE-72364CECF047}"/>
              </a:ext>
            </a:extLst>
          </p:cNvPr>
          <p:cNvSpPr>
            <a:spLocks noGrp="1"/>
          </p:cNvSpPr>
          <p:nvPr>
            <p:ph type="body" sz="quarter" idx="33" hasCustomPrompt="1"/>
          </p:nvPr>
        </p:nvSpPr>
        <p:spPr>
          <a:xfrm>
            <a:off x="1486812" y="1647134"/>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8601B307-B2F2-2348-A6AD-AC34AD457D60}"/>
              </a:ext>
            </a:extLst>
          </p:cNvPr>
          <p:cNvSpPr>
            <a:spLocks noGrp="1"/>
          </p:cNvSpPr>
          <p:nvPr>
            <p:ph type="body" sz="quarter" idx="42" hasCustomPrompt="1"/>
          </p:nvPr>
        </p:nvSpPr>
        <p:spPr>
          <a:xfrm>
            <a:off x="5073664" y="1661608"/>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7D519091-E27A-A748-B365-7AF982A87EBD}"/>
              </a:ext>
            </a:extLst>
          </p:cNvPr>
          <p:cNvSpPr>
            <a:spLocks noGrp="1"/>
          </p:cNvSpPr>
          <p:nvPr>
            <p:ph type="body" sz="quarter" idx="43" hasCustomPrompt="1"/>
          </p:nvPr>
        </p:nvSpPr>
        <p:spPr>
          <a:xfrm>
            <a:off x="8609996" y="1659202"/>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9" name="Picture Placeholder 5">
            <a:extLst>
              <a:ext uri="{FF2B5EF4-FFF2-40B4-BE49-F238E27FC236}">
                <a16:creationId xmlns:a16="http://schemas.microsoft.com/office/drawing/2014/main" id="{9494D1C7-E7EC-304A-9257-1537A54EA694}"/>
              </a:ext>
            </a:extLst>
          </p:cNvPr>
          <p:cNvSpPr>
            <a:spLocks noGrp="1" noChangeAspect="1"/>
          </p:cNvSpPr>
          <p:nvPr>
            <p:ph type="pic" sz="quarter" idx="47" hasCustomPrompt="1"/>
          </p:nvPr>
        </p:nvSpPr>
        <p:spPr>
          <a:xfrm>
            <a:off x="1099778" y="1642676"/>
            <a:ext cx="337544" cy="329485"/>
          </a:xfrm>
        </p:spPr>
        <p:txBody>
          <a:bodyPr>
            <a:noAutofit/>
          </a:bodyPr>
          <a:lstStyle>
            <a:lvl1pPr marL="0" indent="0" algn="ctr">
              <a:buNone/>
              <a:defRPr sz="400" b="1">
                <a:solidFill>
                  <a:schemeClr val="tx1"/>
                </a:solidFill>
              </a:defRPr>
            </a:lvl1pPr>
          </a:lstStyle>
          <a:p>
            <a:r>
              <a:rPr lang="en-US"/>
              <a:t>black icon</a:t>
            </a:r>
          </a:p>
        </p:txBody>
      </p:sp>
      <p:sp>
        <p:nvSpPr>
          <p:cNvPr id="51" name="Picture Placeholder 5">
            <a:extLst>
              <a:ext uri="{FF2B5EF4-FFF2-40B4-BE49-F238E27FC236}">
                <a16:creationId xmlns:a16="http://schemas.microsoft.com/office/drawing/2014/main" id="{01C5B253-2574-E24F-A91F-C07D3B3E5C23}"/>
              </a:ext>
            </a:extLst>
          </p:cNvPr>
          <p:cNvSpPr>
            <a:spLocks noGrp="1" noChangeAspect="1"/>
          </p:cNvSpPr>
          <p:nvPr>
            <p:ph type="pic" sz="quarter" idx="48" hasCustomPrompt="1"/>
          </p:nvPr>
        </p:nvSpPr>
        <p:spPr>
          <a:xfrm>
            <a:off x="4669151" y="1647133"/>
            <a:ext cx="337544" cy="329485"/>
          </a:xfrm>
        </p:spPr>
        <p:txBody>
          <a:bodyPr>
            <a:noAutofit/>
          </a:bodyPr>
          <a:lstStyle>
            <a:lvl1pPr marL="0" indent="0" algn="ctr">
              <a:buNone/>
              <a:defRPr sz="400" b="1">
                <a:solidFill>
                  <a:schemeClr val="tx1"/>
                </a:solidFill>
              </a:defRPr>
            </a:lvl1pPr>
          </a:lstStyle>
          <a:p>
            <a:r>
              <a:rPr lang="en-US"/>
              <a:t>black icon</a:t>
            </a:r>
          </a:p>
        </p:txBody>
      </p:sp>
      <p:sp>
        <p:nvSpPr>
          <p:cNvPr id="54" name="Picture Placeholder 5">
            <a:extLst>
              <a:ext uri="{FF2B5EF4-FFF2-40B4-BE49-F238E27FC236}">
                <a16:creationId xmlns:a16="http://schemas.microsoft.com/office/drawing/2014/main" id="{CD0556F1-757E-F245-925E-89AFF21CDD77}"/>
              </a:ext>
            </a:extLst>
          </p:cNvPr>
          <p:cNvSpPr>
            <a:spLocks noGrp="1" noChangeAspect="1"/>
          </p:cNvSpPr>
          <p:nvPr>
            <p:ph type="pic" sz="quarter" idx="49" hasCustomPrompt="1"/>
          </p:nvPr>
        </p:nvSpPr>
        <p:spPr>
          <a:xfrm>
            <a:off x="8194466" y="1638219"/>
            <a:ext cx="337544" cy="329485"/>
          </a:xfrm>
        </p:spPr>
        <p:txBody>
          <a:bodyPr>
            <a:noAutofit/>
          </a:bodyPr>
          <a:lstStyle>
            <a:lvl1pPr marL="0" indent="0" algn="ctr">
              <a:buNone/>
              <a:defRPr sz="400" b="1">
                <a:solidFill>
                  <a:schemeClr val="tx1"/>
                </a:solidFill>
              </a:defRPr>
            </a:lvl1pPr>
          </a:lstStyle>
          <a:p>
            <a:r>
              <a:rPr lang="en-US"/>
              <a:t>black icon</a:t>
            </a:r>
          </a:p>
        </p:txBody>
      </p:sp>
    </p:spTree>
    <p:extLst>
      <p:ext uri="{BB962C8B-B14F-4D97-AF65-F5344CB8AC3E}">
        <p14:creationId xmlns:p14="http://schemas.microsoft.com/office/powerpoint/2010/main" val="1309490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PARAD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5DE96038-E6AB-CB46-A667-3896E2BC60CE}"/>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12" name="Picture 11">
            <a:extLst>
              <a:ext uri="{FF2B5EF4-FFF2-40B4-BE49-F238E27FC236}">
                <a16:creationId xmlns:a16="http://schemas.microsoft.com/office/drawing/2014/main" id="{09551C4C-E45A-754B-885D-18C7BDD7BBCF}"/>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5" name="Title 1">
            <a:extLst>
              <a:ext uri="{FF2B5EF4-FFF2-40B4-BE49-F238E27FC236}">
                <a16:creationId xmlns:a16="http://schemas.microsoft.com/office/drawing/2014/main" id="{292CE79B-1322-3E40-BF64-EA31D15F31D0}"/>
              </a:ext>
            </a:extLst>
          </p:cNvPr>
          <p:cNvSpPr>
            <a:spLocks noGrp="1"/>
          </p:cNvSpPr>
          <p:nvPr>
            <p:ph type="title" hasCustomPrompt="1"/>
          </p:nvPr>
        </p:nvSpPr>
        <p:spPr>
          <a:xfrm>
            <a:off x="4038600" y="2848016"/>
            <a:ext cx="4114800" cy="841248"/>
          </a:xfrm>
        </p:spPr>
        <p:txBody>
          <a:bodyPr>
            <a:noAutofit/>
          </a:bodyPr>
          <a:lstStyle>
            <a:lvl1pPr algn="ctr">
              <a:defRPr sz="5000">
                <a:solidFill>
                  <a:srgbClr val="FFFFFF"/>
                </a:solidFill>
              </a:defRPr>
            </a:lvl1pPr>
          </a:lstStyle>
          <a:p>
            <a:r>
              <a:rPr lang="pt-PT" noProof="0"/>
              <a:t>Título</a:t>
            </a:r>
          </a:p>
        </p:txBody>
      </p:sp>
      <p:sp>
        <p:nvSpPr>
          <p:cNvPr id="18" name="Marcador de Posição do Texto 36">
            <a:extLst>
              <a:ext uri="{FF2B5EF4-FFF2-40B4-BE49-F238E27FC236}">
                <a16:creationId xmlns:a16="http://schemas.microsoft.com/office/drawing/2014/main" id="{45592F52-CC32-CC47-9253-019F5D585431}"/>
              </a:ext>
            </a:extLst>
          </p:cNvPr>
          <p:cNvSpPr>
            <a:spLocks noGrp="1"/>
          </p:cNvSpPr>
          <p:nvPr>
            <p:ph type="body" sz="quarter" idx="72" hasCustomPrompt="1"/>
          </p:nvPr>
        </p:nvSpPr>
        <p:spPr>
          <a:xfrm>
            <a:off x="3314700" y="3708628"/>
            <a:ext cx="5562600" cy="282388"/>
          </a:xfrm>
        </p:spPr>
        <p:txBody>
          <a:bodyPr anchor="t">
            <a:noAutofit/>
          </a:bodyPr>
          <a:lstStyle>
            <a:lvl1pPr marL="0" indent="0" algn="ctr">
              <a:buNone/>
              <a:defRPr sz="1800" b="0" i="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20" name="Picture Placeholder 5">
            <a:extLst>
              <a:ext uri="{FF2B5EF4-FFF2-40B4-BE49-F238E27FC236}">
                <a16:creationId xmlns:a16="http://schemas.microsoft.com/office/drawing/2014/main" id="{C876BE73-D3C9-ED4D-92A8-2234B88C9E6D}"/>
              </a:ext>
            </a:extLst>
          </p:cNvPr>
          <p:cNvSpPr>
            <a:spLocks noGrp="1" noChangeAspect="1"/>
          </p:cNvSpPr>
          <p:nvPr>
            <p:ph type="pic" sz="quarter" idx="47" hasCustomPrompt="1"/>
          </p:nvPr>
        </p:nvSpPr>
        <p:spPr>
          <a:xfrm>
            <a:off x="5746631" y="2209800"/>
            <a:ext cx="698738" cy="615804"/>
          </a:xfrm>
        </p:spPr>
        <p:txBody>
          <a:bodyPr>
            <a:normAutofit/>
          </a:bodyPr>
          <a:lstStyle>
            <a:lvl1pPr marL="0" indent="0" algn="ctr">
              <a:buNone/>
              <a:defRPr sz="1000">
                <a:solidFill>
                  <a:srgbClr val="FFFFFF"/>
                </a:solidFill>
              </a:defRPr>
            </a:lvl1pPr>
          </a:lstStyle>
          <a:p>
            <a:r>
              <a:rPr lang="en-US"/>
              <a:t>icon</a:t>
            </a:r>
          </a:p>
        </p:txBody>
      </p:sp>
    </p:spTree>
    <p:extLst>
      <p:ext uri="{BB962C8B-B14F-4D97-AF65-F5344CB8AC3E}">
        <p14:creationId xmlns:p14="http://schemas.microsoft.com/office/powerpoint/2010/main" val="10370414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3 COLUNAS TEXTO + ICONES">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43DF9138-40D0-4D46-AD97-D35864AA7D9A}"/>
              </a:ext>
            </a:extLst>
          </p:cNvPr>
          <p:cNvSpPr/>
          <p:nvPr/>
        </p:nvSpPr>
        <p:spPr>
          <a:xfrm>
            <a:off x="845402" y="1423756"/>
            <a:ext cx="462254" cy="462254"/>
          </a:xfrm>
          <a:prstGeom prst="ellipse">
            <a:avLst/>
          </a:prstGeom>
          <a:solidFill>
            <a:schemeClr val="bg1"/>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179D8191-34C2-3E41-982F-338E58F55D54}"/>
              </a:ext>
            </a:extLst>
          </p:cNvPr>
          <p:cNvSpPr/>
          <p:nvPr/>
        </p:nvSpPr>
        <p:spPr>
          <a:xfrm>
            <a:off x="4429957" y="1423756"/>
            <a:ext cx="462254" cy="462254"/>
          </a:xfrm>
          <a:prstGeom prst="ellipse">
            <a:avLst/>
          </a:prstGeom>
          <a:solidFill>
            <a:schemeClr val="bg1"/>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15DCE708-5DE5-544A-AC8D-993B8589AEDE}"/>
              </a:ext>
            </a:extLst>
          </p:cNvPr>
          <p:cNvSpPr/>
          <p:nvPr/>
        </p:nvSpPr>
        <p:spPr>
          <a:xfrm>
            <a:off x="7963339" y="1423756"/>
            <a:ext cx="462254" cy="462254"/>
          </a:xfrm>
          <a:prstGeom prst="ellipse">
            <a:avLst/>
          </a:prstGeom>
          <a:solidFill>
            <a:schemeClr val="bg1"/>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1" name="Text Placeholder 99">
            <a:extLst>
              <a:ext uri="{FF2B5EF4-FFF2-40B4-BE49-F238E27FC236}">
                <a16:creationId xmlns:a16="http://schemas.microsoft.com/office/drawing/2014/main" id="{16F082DB-E491-EF4F-930A-30B800A7ACD5}"/>
              </a:ext>
            </a:extLst>
          </p:cNvPr>
          <p:cNvSpPr>
            <a:spLocks noGrp="1"/>
          </p:cNvSpPr>
          <p:nvPr>
            <p:ph type="body" sz="quarter" idx="37"/>
          </p:nvPr>
        </p:nvSpPr>
        <p:spPr>
          <a:xfrm>
            <a:off x="840155"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3" name="Text Placeholder 99">
            <a:extLst>
              <a:ext uri="{FF2B5EF4-FFF2-40B4-BE49-F238E27FC236}">
                <a16:creationId xmlns:a16="http://schemas.microsoft.com/office/drawing/2014/main" id="{F0EBE943-F0B6-F942-825C-D16351C373F1}"/>
              </a:ext>
            </a:extLst>
          </p:cNvPr>
          <p:cNvSpPr>
            <a:spLocks noGrp="1"/>
          </p:cNvSpPr>
          <p:nvPr>
            <p:ph type="body" sz="quarter" idx="38"/>
          </p:nvPr>
        </p:nvSpPr>
        <p:spPr>
          <a:xfrm>
            <a:off x="4429720"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5" name="Text Placeholder 99">
            <a:extLst>
              <a:ext uri="{FF2B5EF4-FFF2-40B4-BE49-F238E27FC236}">
                <a16:creationId xmlns:a16="http://schemas.microsoft.com/office/drawing/2014/main" id="{3DE8971F-632C-D04B-94D8-DC284A51BEEE}"/>
              </a:ext>
            </a:extLst>
          </p:cNvPr>
          <p:cNvSpPr>
            <a:spLocks noGrp="1"/>
          </p:cNvSpPr>
          <p:nvPr>
            <p:ph type="body" sz="quarter" idx="39"/>
          </p:nvPr>
        </p:nvSpPr>
        <p:spPr>
          <a:xfrm>
            <a:off x="7975227"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7" name="Text Placeholder 17">
            <a:extLst>
              <a:ext uri="{FF2B5EF4-FFF2-40B4-BE49-F238E27FC236}">
                <a16:creationId xmlns:a16="http://schemas.microsoft.com/office/drawing/2014/main" id="{69B7261B-8FF3-E94C-9253-5218DD345D3F}"/>
              </a:ext>
            </a:extLst>
          </p:cNvPr>
          <p:cNvSpPr>
            <a:spLocks noGrp="1"/>
          </p:cNvSpPr>
          <p:nvPr>
            <p:ph type="body" sz="quarter" idx="10"/>
          </p:nvPr>
        </p:nvSpPr>
        <p:spPr>
          <a:xfrm>
            <a:off x="840156" y="2124222"/>
            <a:ext cx="3032848" cy="929931"/>
          </a:xfrm>
        </p:spPr>
        <p:txBody>
          <a:bodyPr>
            <a:noAutofit/>
          </a:bodyPr>
          <a:lstStyle>
            <a:lvl1pPr marL="0" indent="0">
              <a:lnSpc>
                <a:spcPct val="90000"/>
              </a:lnSpc>
              <a:spcAft>
                <a:spcPts val="0"/>
              </a:spcAft>
              <a:buNone/>
              <a:defRPr sz="1800" b="0" i="0">
                <a:solidFill>
                  <a:schemeClr val="bg1"/>
                </a:solidFill>
                <a:latin typeface="Segoe UI" panose="020B0502040204020203" pitchFamily="34" charset="0"/>
                <a:cs typeface="Segoe UI" panose="020B0502040204020203" pitchFamily="34" charset="0"/>
              </a:defRPr>
            </a:lvl1pPr>
          </a:lstStyle>
          <a:p>
            <a:pPr lvl="0"/>
            <a:r>
              <a:rPr lang="en-US"/>
              <a:t>Click to edit Master text style</a:t>
            </a:r>
          </a:p>
        </p:txBody>
      </p:sp>
      <p:sp>
        <p:nvSpPr>
          <p:cNvPr id="39" name="Text Placeholder 17">
            <a:extLst>
              <a:ext uri="{FF2B5EF4-FFF2-40B4-BE49-F238E27FC236}">
                <a16:creationId xmlns:a16="http://schemas.microsoft.com/office/drawing/2014/main" id="{BD458440-3F3B-204C-AEC7-52B2BC4D8526}"/>
              </a:ext>
            </a:extLst>
          </p:cNvPr>
          <p:cNvSpPr>
            <a:spLocks noGrp="1"/>
          </p:cNvSpPr>
          <p:nvPr>
            <p:ph type="body" sz="quarter" idx="40"/>
          </p:nvPr>
        </p:nvSpPr>
        <p:spPr>
          <a:xfrm>
            <a:off x="4427007" y="2148947"/>
            <a:ext cx="3032848" cy="929931"/>
          </a:xfrm>
        </p:spPr>
        <p:txBody>
          <a:bodyPr>
            <a:noAutofit/>
          </a:bodyPr>
          <a:lstStyle>
            <a:lvl1pPr marL="0" indent="0">
              <a:lnSpc>
                <a:spcPct val="90000"/>
              </a:lnSpc>
              <a:spcAft>
                <a:spcPts val="0"/>
              </a:spcAft>
              <a:buNone/>
              <a:defRPr sz="1800" b="0" i="0">
                <a:solidFill>
                  <a:schemeClr val="bg1"/>
                </a:solidFill>
                <a:latin typeface="Segoe UI" panose="020B0502040204020203" pitchFamily="34" charset="0"/>
                <a:cs typeface="Segoe UI" panose="020B0502040204020203" pitchFamily="34" charset="0"/>
              </a:defRPr>
            </a:lvl1pPr>
          </a:lstStyle>
          <a:p>
            <a:pPr lvl="0"/>
            <a:r>
              <a:rPr lang="en-US"/>
              <a:t>Click to edit Master text style</a:t>
            </a:r>
          </a:p>
        </p:txBody>
      </p:sp>
      <p:sp>
        <p:nvSpPr>
          <p:cNvPr id="41" name="Text Placeholder 17">
            <a:extLst>
              <a:ext uri="{FF2B5EF4-FFF2-40B4-BE49-F238E27FC236}">
                <a16:creationId xmlns:a16="http://schemas.microsoft.com/office/drawing/2014/main" id="{0CD3170E-2E49-3347-9DEA-1DD0CCC0D183}"/>
              </a:ext>
            </a:extLst>
          </p:cNvPr>
          <p:cNvSpPr>
            <a:spLocks noGrp="1"/>
          </p:cNvSpPr>
          <p:nvPr>
            <p:ph type="body" sz="quarter" idx="41"/>
          </p:nvPr>
        </p:nvSpPr>
        <p:spPr>
          <a:xfrm>
            <a:off x="7963339" y="2154629"/>
            <a:ext cx="3032848" cy="929931"/>
          </a:xfrm>
        </p:spPr>
        <p:txBody>
          <a:bodyPr>
            <a:noAutofit/>
          </a:bodyPr>
          <a:lstStyle>
            <a:lvl1pPr marL="0" indent="0">
              <a:lnSpc>
                <a:spcPct val="90000"/>
              </a:lnSpc>
              <a:spcAft>
                <a:spcPts val="0"/>
              </a:spcAft>
              <a:buNone/>
              <a:defRPr sz="1800" b="0" i="0">
                <a:solidFill>
                  <a:schemeClr val="bg1"/>
                </a:solidFill>
                <a:latin typeface="Segoe UI" panose="020B0502040204020203" pitchFamily="34" charset="0"/>
                <a:cs typeface="Segoe UI" panose="020B0502040204020203" pitchFamily="34" charset="0"/>
              </a:defRPr>
            </a:lvl1pPr>
          </a:lstStyle>
          <a:p>
            <a:pPr lvl="0"/>
            <a:r>
              <a:rPr lang="en-US"/>
              <a:t>Click to edit Master text style</a:t>
            </a:r>
          </a:p>
        </p:txBody>
      </p:sp>
      <p:sp>
        <p:nvSpPr>
          <p:cNvPr id="43" name="Marcador de Posição do Texto 36">
            <a:extLst>
              <a:ext uri="{FF2B5EF4-FFF2-40B4-BE49-F238E27FC236}">
                <a16:creationId xmlns:a16="http://schemas.microsoft.com/office/drawing/2014/main" id="{4DD2E029-A8A5-854E-ABDE-72364CECF047}"/>
              </a:ext>
            </a:extLst>
          </p:cNvPr>
          <p:cNvSpPr>
            <a:spLocks noGrp="1"/>
          </p:cNvSpPr>
          <p:nvPr>
            <p:ph type="body" sz="quarter" idx="33" hasCustomPrompt="1"/>
          </p:nvPr>
        </p:nvSpPr>
        <p:spPr>
          <a:xfrm>
            <a:off x="1486812" y="1647134"/>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8601B307-B2F2-2348-A6AD-AC34AD457D60}"/>
              </a:ext>
            </a:extLst>
          </p:cNvPr>
          <p:cNvSpPr>
            <a:spLocks noGrp="1"/>
          </p:cNvSpPr>
          <p:nvPr>
            <p:ph type="body" sz="quarter" idx="42" hasCustomPrompt="1"/>
          </p:nvPr>
        </p:nvSpPr>
        <p:spPr>
          <a:xfrm>
            <a:off x="5073664" y="1661608"/>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7D519091-E27A-A748-B365-7AF982A87EBD}"/>
              </a:ext>
            </a:extLst>
          </p:cNvPr>
          <p:cNvSpPr>
            <a:spLocks noGrp="1"/>
          </p:cNvSpPr>
          <p:nvPr>
            <p:ph type="body" sz="quarter" idx="43" hasCustomPrompt="1"/>
          </p:nvPr>
        </p:nvSpPr>
        <p:spPr>
          <a:xfrm>
            <a:off x="8609996" y="1659202"/>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9" name="Picture Placeholder 5">
            <a:extLst>
              <a:ext uri="{FF2B5EF4-FFF2-40B4-BE49-F238E27FC236}">
                <a16:creationId xmlns:a16="http://schemas.microsoft.com/office/drawing/2014/main" id="{9494D1C7-E7EC-304A-9257-1537A54EA694}"/>
              </a:ext>
            </a:extLst>
          </p:cNvPr>
          <p:cNvSpPr>
            <a:spLocks noGrp="1" noChangeAspect="1"/>
          </p:cNvSpPr>
          <p:nvPr>
            <p:ph type="pic" sz="quarter" idx="47" hasCustomPrompt="1"/>
          </p:nvPr>
        </p:nvSpPr>
        <p:spPr>
          <a:xfrm>
            <a:off x="1099778" y="1642676"/>
            <a:ext cx="337544" cy="329485"/>
          </a:xfrm>
        </p:spPr>
        <p:txBody>
          <a:bodyPr>
            <a:noAutofit/>
          </a:bodyPr>
          <a:lstStyle>
            <a:lvl1pPr marL="0" indent="0" algn="ctr">
              <a:buNone/>
              <a:defRPr sz="400" b="1">
                <a:solidFill>
                  <a:schemeClr val="tx1"/>
                </a:solidFill>
              </a:defRPr>
            </a:lvl1pPr>
          </a:lstStyle>
          <a:p>
            <a:r>
              <a:rPr lang="en-US"/>
              <a:t>black icon</a:t>
            </a:r>
          </a:p>
        </p:txBody>
      </p:sp>
      <p:sp>
        <p:nvSpPr>
          <p:cNvPr id="51" name="Picture Placeholder 5">
            <a:extLst>
              <a:ext uri="{FF2B5EF4-FFF2-40B4-BE49-F238E27FC236}">
                <a16:creationId xmlns:a16="http://schemas.microsoft.com/office/drawing/2014/main" id="{01C5B253-2574-E24F-A91F-C07D3B3E5C23}"/>
              </a:ext>
            </a:extLst>
          </p:cNvPr>
          <p:cNvSpPr>
            <a:spLocks noGrp="1" noChangeAspect="1"/>
          </p:cNvSpPr>
          <p:nvPr>
            <p:ph type="pic" sz="quarter" idx="48" hasCustomPrompt="1"/>
          </p:nvPr>
        </p:nvSpPr>
        <p:spPr>
          <a:xfrm>
            <a:off x="4669151" y="1647133"/>
            <a:ext cx="337544" cy="329485"/>
          </a:xfrm>
        </p:spPr>
        <p:txBody>
          <a:bodyPr>
            <a:noAutofit/>
          </a:bodyPr>
          <a:lstStyle>
            <a:lvl1pPr marL="0" indent="0" algn="ctr">
              <a:buNone/>
              <a:defRPr sz="400" b="1">
                <a:solidFill>
                  <a:schemeClr val="tx1"/>
                </a:solidFill>
              </a:defRPr>
            </a:lvl1pPr>
          </a:lstStyle>
          <a:p>
            <a:r>
              <a:rPr lang="en-US"/>
              <a:t>black icon</a:t>
            </a:r>
          </a:p>
        </p:txBody>
      </p:sp>
      <p:sp>
        <p:nvSpPr>
          <p:cNvPr id="54" name="Picture Placeholder 5">
            <a:extLst>
              <a:ext uri="{FF2B5EF4-FFF2-40B4-BE49-F238E27FC236}">
                <a16:creationId xmlns:a16="http://schemas.microsoft.com/office/drawing/2014/main" id="{CD0556F1-757E-F245-925E-89AFF21CDD77}"/>
              </a:ext>
            </a:extLst>
          </p:cNvPr>
          <p:cNvSpPr>
            <a:spLocks noGrp="1" noChangeAspect="1"/>
          </p:cNvSpPr>
          <p:nvPr>
            <p:ph type="pic" sz="quarter" idx="49" hasCustomPrompt="1"/>
          </p:nvPr>
        </p:nvSpPr>
        <p:spPr>
          <a:xfrm>
            <a:off x="8194466" y="1638219"/>
            <a:ext cx="337544" cy="329485"/>
          </a:xfrm>
        </p:spPr>
        <p:txBody>
          <a:bodyPr>
            <a:noAutofit/>
          </a:bodyPr>
          <a:lstStyle>
            <a:lvl1pPr marL="0" indent="0" algn="ctr">
              <a:buNone/>
              <a:defRPr sz="400" b="1">
                <a:solidFill>
                  <a:schemeClr val="tx1"/>
                </a:solidFill>
              </a:defRPr>
            </a:lvl1pPr>
          </a:lstStyle>
          <a:p>
            <a:r>
              <a:rPr lang="en-US"/>
              <a:t>black icon</a:t>
            </a:r>
          </a:p>
        </p:txBody>
      </p:sp>
      <p:sp>
        <p:nvSpPr>
          <p:cNvPr id="20" name="Slide Number Placeholder 5">
            <a:extLst>
              <a:ext uri="{FF2B5EF4-FFF2-40B4-BE49-F238E27FC236}">
                <a16:creationId xmlns:a16="http://schemas.microsoft.com/office/drawing/2014/main" id="{18617D3D-7BEB-644D-8B15-B33C049AB80A}"/>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21" name="Picture 20">
            <a:extLst>
              <a:ext uri="{FF2B5EF4-FFF2-40B4-BE49-F238E27FC236}">
                <a16:creationId xmlns:a16="http://schemas.microsoft.com/office/drawing/2014/main" id="{45035F45-F482-614D-9B3C-07C13F4D3B37}"/>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8722059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ITE/R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E748F0-AE36-CE46-9B88-2E3C1AC4E8CB}"/>
              </a:ext>
            </a:extLst>
          </p:cNvPr>
          <p:cNvSpPr/>
          <p:nvPr userDrawn="1"/>
        </p:nvSpPr>
        <p:spPr>
          <a:xfrm>
            <a:off x="6781800" y="0"/>
            <a:ext cx="54102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latin typeface="Helvetica Neue Normal" charset="0"/>
            </a:endParaRPr>
          </a:p>
        </p:txBody>
      </p:sp>
      <p:cxnSp>
        <p:nvCxnSpPr>
          <p:cNvPr id="15" name="Conexão reta 34">
            <a:extLst>
              <a:ext uri="{FF2B5EF4-FFF2-40B4-BE49-F238E27FC236}">
                <a16:creationId xmlns:a16="http://schemas.microsoft.com/office/drawing/2014/main" id="{4A4C59EC-455B-324C-BE6B-8DEA830017D0}"/>
              </a:ext>
            </a:extLst>
          </p:cNvPr>
          <p:cNvCxnSpPr>
            <a:cxnSpLocks/>
          </p:cNvCxnSpPr>
          <p:nvPr userDrawn="1"/>
        </p:nvCxnSpPr>
        <p:spPr>
          <a:xfrm flipH="1">
            <a:off x="7965555" y="2342639"/>
            <a:ext cx="2354904"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B7511B-D625-1A4D-84A1-F6F221844ECC}"/>
              </a:ext>
            </a:extLst>
          </p:cNvPr>
          <p:cNvSpPr/>
          <p:nvPr userDrawn="1"/>
        </p:nvSpPr>
        <p:spPr>
          <a:xfrm>
            <a:off x="-530657" y="2950538"/>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2" name="Slide Number Placeholder 5">
            <a:extLst>
              <a:ext uri="{FF2B5EF4-FFF2-40B4-BE49-F238E27FC236}">
                <a16:creationId xmlns:a16="http://schemas.microsoft.com/office/drawing/2014/main" id="{AE349FDF-E1F2-6346-B736-35DAA68CB269}"/>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23" name="Picture 22">
            <a:extLst>
              <a:ext uri="{FF2B5EF4-FFF2-40B4-BE49-F238E27FC236}">
                <a16:creationId xmlns:a16="http://schemas.microsoft.com/office/drawing/2014/main" id="{7175C4B7-1A8A-A247-9C03-74BF03348036}"/>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9" name="Text Placeholder 21">
            <a:extLst>
              <a:ext uri="{FF2B5EF4-FFF2-40B4-BE49-F238E27FC236}">
                <a16:creationId xmlns:a16="http://schemas.microsoft.com/office/drawing/2014/main" id="{2B3A4AA4-C1DB-AA43-85CE-6789A84AB311}"/>
              </a:ext>
            </a:extLst>
          </p:cNvPr>
          <p:cNvSpPr>
            <a:spLocks noGrp="1"/>
          </p:cNvSpPr>
          <p:nvPr>
            <p:ph type="body" sz="quarter" idx="11"/>
          </p:nvPr>
        </p:nvSpPr>
        <p:spPr>
          <a:xfrm>
            <a:off x="828682" y="2209800"/>
            <a:ext cx="4809898" cy="4097916"/>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31" name="Marcador de Posição do Texto 36">
            <a:extLst>
              <a:ext uri="{FF2B5EF4-FFF2-40B4-BE49-F238E27FC236}">
                <a16:creationId xmlns:a16="http://schemas.microsoft.com/office/drawing/2014/main" id="{E6057A27-C110-5040-AB98-A2B7E85506E9}"/>
              </a:ext>
            </a:extLst>
          </p:cNvPr>
          <p:cNvSpPr>
            <a:spLocks noGrp="1"/>
          </p:cNvSpPr>
          <p:nvPr>
            <p:ph type="body" sz="quarter" idx="42" hasCustomPrompt="1"/>
          </p:nvPr>
        </p:nvSpPr>
        <p:spPr>
          <a:xfrm>
            <a:off x="7889962" y="1233293"/>
            <a:ext cx="2386191" cy="287518"/>
          </a:xfrm>
        </p:spPr>
        <p:txBody>
          <a:bodyPr anchor="ctr">
            <a:noAutofit/>
          </a:bodyPr>
          <a:lstStyle>
            <a:lvl1pPr marL="0" indent="0" algn="l">
              <a:buNone/>
              <a:defRPr sz="2000" b="0"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34" name="Marcador de Posição do Texto 36">
            <a:extLst>
              <a:ext uri="{FF2B5EF4-FFF2-40B4-BE49-F238E27FC236}">
                <a16:creationId xmlns:a16="http://schemas.microsoft.com/office/drawing/2014/main" id="{A3BA0717-DB88-5440-BE65-D5183A11E554}"/>
              </a:ext>
            </a:extLst>
          </p:cNvPr>
          <p:cNvSpPr>
            <a:spLocks noGrp="1"/>
          </p:cNvSpPr>
          <p:nvPr>
            <p:ph type="body" sz="quarter" idx="43" hasCustomPrompt="1"/>
          </p:nvPr>
        </p:nvSpPr>
        <p:spPr>
          <a:xfrm>
            <a:off x="7889962" y="1612313"/>
            <a:ext cx="3311438" cy="613403"/>
          </a:xfrm>
        </p:spPr>
        <p:txBody>
          <a:bodyPr anchor="ctr">
            <a:noAutofit/>
          </a:bodyPr>
          <a:lstStyle>
            <a:lvl1pPr marL="0" indent="0" algn="l">
              <a:buNone/>
              <a:defRPr sz="48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36" name="Marcador de Posição do Texto 36">
            <a:extLst>
              <a:ext uri="{FF2B5EF4-FFF2-40B4-BE49-F238E27FC236}">
                <a16:creationId xmlns:a16="http://schemas.microsoft.com/office/drawing/2014/main" id="{47C2935B-848D-4B41-A5CE-BFEFEB76E32A}"/>
              </a:ext>
            </a:extLst>
          </p:cNvPr>
          <p:cNvSpPr>
            <a:spLocks noGrp="1"/>
          </p:cNvSpPr>
          <p:nvPr>
            <p:ph type="body" sz="quarter" idx="44" hasCustomPrompt="1"/>
          </p:nvPr>
        </p:nvSpPr>
        <p:spPr>
          <a:xfrm>
            <a:off x="7882915" y="2559237"/>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37" name="Marcador de Posição do Texto 36">
            <a:extLst>
              <a:ext uri="{FF2B5EF4-FFF2-40B4-BE49-F238E27FC236}">
                <a16:creationId xmlns:a16="http://schemas.microsoft.com/office/drawing/2014/main" id="{AC6A5FEC-1C9F-684B-8E9C-FAC2817413EF}"/>
              </a:ext>
            </a:extLst>
          </p:cNvPr>
          <p:cNvSpPr>
            <a:spLocks noGrp="1"/>
          </p:cNvSpPr>
          <p:nvPr>
            <p:ph type="body" sz="quarter" idx="45" hasCustomPrompt="1"/>
          </p:nvPr>
        </p:nvSpPr>
        <p:spPr>
          <a:xfrm>
            <a:off x="7882915" y="2892758"/>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38" name="Marcador de Posição do Texto 36">
            <a:extLst>
              <a:ext uri="{FF2B5EF4-FFF2-40B4-BE49-F238E27FC236}">
                <a16:creationId xmlns:a16="http://schemas.microsoft.com/office/drawing/2014/main" id="{E7B57A1B-187B-8A4B-96AA-177C48E328A0}"/>
              </a:ext>
            </a:extLst>
          </p:cNvPr>
          <p:cNvSpPr>
            <a:spLocks noGrp="1"/>
          </p:cNvSpPr>
          <p:nvPr>
            <p:ph type="body" sz="quarter" idx="46" hasCustomPrompt="1"/>
          </p:nvPr>
        </p:nvSpPr>
        <p:spPr>
          <a:xfrm>
            <a:off x="7882915" y="3216990"/>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39" name="Marcador de Posição do Texto 36">
            <a:extLst>
              <a:ext uri="{FF2B5EF4-FFF2-40B4-BE49-F238E27FC236}">
                <a16:creationId xmlns:a16="http://schemas.microsoft.com/office/drawing/2014/main" id="{CC0FF730-E873-284F-A642-444803059491}"/>
              </a:ext>
            </a:extLst>
          </p:cNvPr>
          <p:cNvSpPr>
            <a:spLocks noGrp="1"/>
          </p:cNvSpPr>
          <p:nvPr>
            <p:ph type="body" sz="quarter" idx="47" hasCustomPrompt="1"/>
          </p:nvPr>
        </p:nvSpPr>
        <p:spPr>
          <a:xfrm>
            <a:off x="7882915" y="3550511"/>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40" name="Text Placeholder 43">
            <a:extLst>
              <a:ext uri="{FF2B5EF4-FFF2-40B4-BE49-F238E27FC236}">
                <a16:creationId xmlns:a16="http://schemas.microsoft.com/office/drawing/2014/main" id="{C94889C0-1C07-B244-8A6B-DE172140A6E8}"/>
              </a:ext>
            </a:extLst>
          </p:cNvPr>
          <p:cNvSpPr>
            <a:spLocks noGrp="1"/>
          </p:cNvSpPr>
          <p:nvPr>
            <p:ph type="body" sz="quarter" idx="15"/>
          </p:nvPr>
        </p:nvSpPr>
        <p:spPr>
          <a:xfrm>
            <a:off x="7882915" y="4014471"/>
            <a:ext cx="2437544" cy="2059589"/>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0" name="Title 1">
            <a:extLst>
              <a:ext uri="{FF2B5EF4-FFF2-40B4-BE49-F238E27FC236}">
                <a16:creationId xmlns:a16="http://schemas.microsoft.com/office/drawing/2014/main" id="{8D533E53-CF10-1B44-BA6F-E8A179B6A59D}"/>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9501119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HITE/RED NUMBER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E314F3-F9A2-284D-904C-7A329F87B8F0}"/>
              </a:ext>
            </a:extLst>
          </p:cNvPr>
          <p:cNvSpPr/>
          <p:nvPr userDrawn="1"/>
        </p:nvSpPr>
        <p:spPr>
          <a:xfrm>
            <a:off x="6022974" y="-4916"/>
            <a:ext cx="6169026"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latin typeface="Helvetica Neue Normal" charset="0"/>
            </a:endParaRPr>
          </a:p>
        </p:txBody>
      </p:sp>
      <p:sp>
        <p:nvSpPr>
          <p:cNvPr id="20" name="Slide Number Placeholder 5">
            <a:extLst>
              <a:ext uri="{FF2B5EF4-FFF2-40B4-BE49-F238E27FC236}">
                <a16:creationId xmlns:a16="http://schemas.microsoft.com/office/drawing/2014/main" id="{5B444D8B-303A-2740-A2C9-B388EB23EF4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21" name="Picture 20">
            <a:extLst>
              <a:ext uri="{FF2B5EF4-FFF2-40B4-BE49-F238E27FC236}">
                <a16:creationId xmlns:a16="http://schemas.microsoft.com/office/drawing/2014/main" id="{6E117D6A-6628-464C-B4FA-AB71C7562758}"/>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3" name="Marcador de Posição do Texto 36">
            <a:extLst>
              <a:ext uri="{FF2B5EF4-FFF2-40B4-BE49-F238E27FC236}">
                <a16:creationId xmlns:a16="http://schemas.microsoft.com/office/drawing/2014/main" id="{8F337E96-E791-AF40-BA7D-8162259D179D}"/>
              </a:ext>
            </a:extLst>
          </p:cNvPr>
          <p:cNvSpPr>
            <a:spLocks noGrp="1"/>
          </p:cNvSpPr>
          <p:nvPr>
            <p:ph type="body" sz="quarter" idx="43" hasCustomPrompt="1"/>
          </p:nvPr>
        </p:nvSpPr>
        <p:spPr>
          <a:xfrm>
            <a:off x="7140703" y="2358621"/>
            <a:ext cx="2993313" cy="613403"/>
          </a:xfrm>
        </p:spPr>
        <p:txBody>
          <a:bodyPr anchor="ctr">
            <a:noAutofit/>
          </a:bodyPr>
          <a:lstStyle>
            <a:lvl1pPr marL="0" indent="0" algn="l">
              <a:buNone/>
              <a:defRPr sz="8000" b="1" i="0" spc="0">
                <a:ln>
                  <a:noFill/>
                </a:ln>
                <a:solidFill>
                  <a:srgbClr val="FFFFFF"/>
                </a:solidFill>
                <a:latin typeface="Segoe UI" panose="020B0502040204020203" pitchFamily="34" charset="0"/>
                <a:cs typeface="Segoe UI" panose="020B0502040204020203" pitchFamily="34" charset="0"/>
              </a:defRPr>
            </a:lvl1pPr>
          </a:lstStyle>
          <a:p>
            <a:pPr lvl="0"/>
            <a:r>
              <a:rPr lang="pt-PT"/>
              <a:t>YZ%</a:t>
            </a:r>
          </a:p>
        </p:txBody>
      </p:sp>
      <p:sp>
        <p:nvSpPr>
          <p:cNvPr id="25" name="Marcador de Posição do Texto 36">
            <a:extLst>
              <a:ext uri="{FF2B5EF4-FFF2-40B4-BE49-F238E27FC236}">
                <a16:creationId xmlns:a16="http://schemas.microsoft.com/office/drawing/2014/main" id="{8F183964-37FD-A242-9869-CD8EDA8AAA05}"/>
              </a:ext>
            </a:extLst>
          </p:cNvPr>
          <p:cNvSpPr>
            <a:spLocks noGrp="1"/>
          </p:cNvSpPr>
          <p:nvPr>
            <p:ph type="body" sz="quarter" idx="44" hasCustomPrompt="1"/>
          </p:nvPr>
        </p:nvSpPr>
        <p:spPr>
          <a:xfrm>
            <a:off x="1267894" y="2356521"/>
            <a:ext cx="2993313" cy="613403"/>
          </a:xfrm>
        </p:spPr>
        <p:txBody>
          <a:bodyPr anchor="ctr">
            <a:noAutofit/>
          </a:bodyPr>
          <a:lstStyle>
            <a:lvl1pPr marL="0" indent="0" algn="l">
              <a:buNone/>
              <a:defRPr sz="8000" b="1" i="0" spc="0">
                <a:ln>
                  <a:noFill/>
                </a:ln>
                <a:solidFill>
                  <a:schemeClr val="tx1"/>
                </a:solidFill>
                <a:latin typeface="Segoe UI" panose="020B0502040204020203" pitchFamily="34" charset="0"/>
                <a:cs typeface="Segoe UI" panose="020B0502040204020203" pitchFamily="34" charset="0"/>
              </a:defRPr>
            </a:lvl1pPr>
          </a:lstStyle>
          <a:p>
            <a:pPr lvl="0"/>
            <a:r>
              <a:rPr lang="pt-PT"/>
              <a:t>YZ%</a:t>
            </a:r>
          </a:p>
        </p:txBody>
      </p:sp>
      <p:sp>
        <p:nvSpPr>
          <p:cNvPr id="27" name="Text Placeholder 99">
            <a:extLst>
              <a:ext uri="{FF2B5EF4-FFF2-40B4-BE49-F238E27FC236}">
                <a16:creationId xmlns:a16="http://schemas.microsoft.com/office/drawing/2014/main" id="{57DE7328-59F3-A14B-8F9A-AD896A34710E}"/>
              </a:ext>
            </a:extLst>
          </p:cNvPr>
          <p:cNvSpPr>
            <a:spLocks noGrp="1"/>
          </p:cNvSpPr>
          <p:nvPr>
            <p:ph type="body" sz="quarter" idx="37" hasCustomPrompt="1"/>
          </p:nvPr>
        </p:nvSpPr>
        <p:spPr>
          <a:xfrm>
            <a:off x="1267894" y="1797054"/>
            <a:ext cx="2077999" cy="360050"/>
          </a:xfrm>
        </p:spPr>
        <p:txBody>
          <a:bodyPr>
            <a:normAutofit/>
          </a:bodyPr>
          <a:lstStyle>
            <a:lvl1pPr marL="0" indent="0">
              <a:buNone/>
              <a:defRPr sz="2000"/>
            </a:lvl1pPr>
            <a:lvl2pPr>
              <a:defRPr sz="1200"/>
            </a:lvl2pPr>
            <a:lvl3pPr>
              <a:defRPr sz="1200"/>
            </a:lvl3pPr>
          </a:lstStyle>
          <a:p>
            <a:pPr lvl="0"/>
            <a:r>
              <a:rPr lang="pt-PT" noProof="0"/>
              <a:t>0000</a:t>
            </a:r>
          </a:p>
        </p:txBody>
      </p:sp>
      <p:sp>
        <p:nvSpPr>
          <p:cNvPr id="29" name="Text Placeholder 99">
            <a:extLst>
              <a:ext uri="{FF2B5EF4-FFF2-40B4-BE49-F238E27FC236}">
                <a16:creationId xmlns:a16="http://schemas.microsoft.com/office/drawing/2014/main" id="{47ACB51D-8249-374D-93D9-6017E4306348}"/>
              </a:ext>
            </a:extLst>
          </p:cNvPr>
          <p:cNvSpPr>
            <a:spLocks noGrp="1"/>
          </p:cNvSpPr>
          <p:nvPr>
            <p:ph type="body" sz="quarter" idx="45" hasCustomPrompt="1"/>
          </p:nvPr>
        </p:nvSpPr>
        <p:spPr>
          <a:xfrm>
            <a:off x="7140703" y="1797054"/>
            <a:ext cx="2077999" cy="360050"/>
          </a:xfrm>
        </p:spPr>
        <p:txBody>
          <a:bodyPr>
            <a:normAutofit/>
          </a:bodyPr>
          <a:lstStyle>
            <a:lvl1pPr marL="0" indent="0">
              <a:buNone/>
              <a:defRPr sz="2000"/>
            </a:lvl1pPr>
            <a:lvl2pPr>
              <a:defRPr sz="1200"/>
            </a:lvl2pPr>
            <a:lvl3pPr>
              <a:defRPr sz="1200"/>
            </a:lvl3pPr>
          </a:lstStyle>
          <a:p>
            <a:pPr lvl="0"/>
            <a:r>
              <a:rPr lang="pt-PT" noProof="0"/>
              <a:t>0000</a:t>
            </a:r>
          </a:p>
        </p:txBody>
      </p:sp>
      <p:sp>
        <p:nvSpPr>
          <p:cNvPr id="31" name="Text Placeholder 99">
            <a:extLst>
              <a:ext uri="{FF2B5EF4-FFF2-40B4-BE49-F238E27FC236}">
                <a16:creationId xmlns:a16="http://schemas.microsoft.com/office/drawing/2014/main" id="{07030F03-EEDA-9643-8B89-0F04DAE2CD60}"/>
              </a:ext>
            </a:extLst>
          </p:cNvPr>
          <p:cNvSpPr>
            <a:spLocks noGrp="1"/>
          </p:cNvSpPr>
          <p:nvPr>
            <p:ph type="body" sz="quarter" idx="46"/>
          </p:nvPr>
        </p:nvSpPr>
        <p:spPr>
          <a:xfrm>
            <a:off x="1267894" y="3973088"/>
            <a:ext cx="3032848" cy="143711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3" name="Text Placeholder 99">
            <a:extLst>
              <a:ext uri="{FF2B5EF4-FFF2-40B4-BE49-F238E27FC236}">
                <a16:creationId xmlns:a16="http://schemas.microsoft.com/office/drawing/2014/main" id="{C6F329A0-FA01-C34B-9309-5E0D7AF0B871}"/>
              </a:ext>
            </a:extLst>
          </p:cNvPr>
          <p:cNvSpPr>
            <a:spLocks noGrp="1"/>
          </p:cNvSpPr>
          <p:nvPr>
            <p:ph type="body" sz="quarter" idx="47"/>
          </p:nvPr>
        </p:nvSpPr>
        <p:spPr>
          <a:xfrm>
            <a:off x="7134841" y="3973088"/>
            <a:ext cx="3032848" cy="1437112"/>
          </a:xfrm>
        </p:spPr>
        <p:txBody>
          <a:bodyPr>
            <a:noAutofit/>
          </a:bodyPr>
          <a:lstStyle>
            <a:lvl1pPr marL="0" indent="0">
              <a:buNone/>
              <a:defRPr sz="1200">
                <a:solidFill>
                  <a:srgbClr val="FFFFFF"/>
                </a:solidFill>
              </a:defRPr>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5" name="SmartArt Placeholder 34">
            <a:extLst>
              <a:ext uri="{FF2B5EF4-FFF2-40B4-BE49-F238E27FC236}">
                <a16:creationId xmlns:a16="http://schemas.microsoft.com/office/drawing/2014/main" id="{27788080-4EF4-B44A-94AF-49F8FFF8B183}"/>
              </a:ext>
            </a:extLst>
          </p:cNvPr>
          <p:cNvSpPr>
            <a:spLocks noGrp="1"/>
          </p:cNvSpPr>
          <p:nvPr>
            <p:ph type="dgm" sz="quarter" idx="48"/>
          </p:nvPr>
        </p:nvSpPr>
        <p:spPr>
          <a:xfrm>
            <a:off x="1268331" y="3319106"/>
            <a:ext cx="2992437" cy="152400"/>
          </a:xfrm>
        </p:spPr>
        <p:txBody>
          <a:bodyPr>
            <a:noAutofit/>
          </a:bodyPr>
          <a:lstStyle>
            <a:lvl1pPr marL="0" indent="0">
              <a:buNone/>
              <a:defRPr sz="1800"/>
            </a:lvl1pPr>
          </a:lstStyle>
          <a:p>
            <a:endParaRPr lang="pt-PT"/>
          </a:p>
        </p:txBody>
      </p:sp>
      <p:sp>
        <p:nvSpPr>
          <p:cNvPr id="36" name="SmartArt Placeholder 34">
            <a:extLst>
              <a:ext uri="{FF2B5EF4-FFF2-40B4-BE49-F238E27FC236}">
                <a16:creationId xmlns:a16="http://schemas.microsoft.com/office/drawing/2014/main" id="{108F229B-9F0E-E345-A204-9A2E465B259E}"/>
              </a:ext>
            </a:extLst>
          </p:cNvPr>
          <p:cNvSpPr>
            <a:spLocks noGrp="1"/>
          </p:cNvSpPr>
          <p:nvPr>
            <p:ph type="dgm" sz="quarter" idx="49"/>
          </p:nvPr>
        </p:nvSpPr>
        <p:spPr>
          <a:xfrm>
            <a:off x="7134841" y="3319106"/>
            <a:ext cx="2992437" cy="152400"/>
          </a:xfrm>
        </p:spPr>
        <p:txBody>
          <a:bodyPr>
            <a:noAutofit/>
          </a:bodyPr>
          <a:lstStyle>
            <a:lvl1pPr marL="0" indent="0">
              <a:buNone/>
              <a:defRPr sz="1800">
                <a:solidFill>
                  <a:srgbClr val="FFFFFF"/>
                </a:solidFill>
              </a:defRPr>
            </a:lvl1pPr>
          </a:lstStyle>
          <a:p>
            <a:endParaRPr lang="pt-PT"/>
          </a:p>
        </p:txBody>
      </p:sp>
    </p:spTree>
    <p:extLst>
      <p:ext uri="{BB962C8B-B14F-4D97-AF65-F5344CB8AC3E}">
        <p14:creationId xmlns:p14="http://schemas.microsoft.com/office/powerpoint/2010/main" val="26351366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grpSp>
        <p:nvGrpSpPr>
          <p:cNvPr id="8" name="Agrupar 1">
            <a:extLst>
              <a:ext uri="{FF2B5EF4-FFF2-40B4-BE49-F238E27FC236}">
                <a16:creationId xmlns:a16="http://schemas.microsoft.com/office/drawing/2014/main" id="{91AB8A75-DC13-E24A-A52A-F231D890378E}"/>
              </a:ext>
            </a:extLst>
          </p:cNvPr>
          <p:cNvGrpSpPr/>
          <p:nvPr userDrawn="1"/>
        </p:nvGrpSpPr>
        <p:grpSpPr>
          <a:xfrm>
            <a:off x="2534711" y="971687"/>
            <a:ext cx="1" cy="5280834"/>
            <a:chOff x="5768863" y="937144"/>
            <a:chExt cx="1" cy="5280834"/>
          </a:xfrm>
        </p:grpSpPr>
        <p:cxnSp>
          <p:nvCxnSpPr>
            <p:cNvPr id="9" name="Conexão reta 46">
              <a:extLst>
                <a:ext uri="{FF2B5EF4-FFF2-40B4-BE49-F238E27FC236}">
                  <a16:creationId xmlns:a16="http://schemas.microsoft.com/office/drawing/2014/main" id="{FCBC326B-B517-A447-9A07-8442E970F403}"/>
                </a:ext>
              </a:extLst>
            </p:cNvPr>
            <p:cNvCxnSpPr>
              <a:cxnSpLocks/>
            </p:cNvCxnSpPr>
            <p:nvPr/>
          </p:nvCxnSpPr>
          <p:spPr>
            <a:xfrm>
              <a:off x="5768863" y="937144"/>
              <a:ext cx="0" cy="528083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Conexão reta 47">
              <a:extLst>
                <a:ext uri="{FF2B5EF4-FFF2-40B4-BE49-F238E27FC236}">
                  <a16:creationId xmlns:a16="http://schemas.microsoft.com/office/drawing/2014/main" id="{ABFA0648-88D8-C540-823E-40BA603FC6B9}"/>
                </a:ext>
              </a:extLst>
            </p:cNvPr>
            <p:cNvCxnSpPr>
              <a:cxnSpLocks/>
            </p:cNvCxnSpPr>
            <p:nvPr/>
          </p:nvCxnSpPr>
          <p:spPr>
            <a:xfrm rot="5400000" flipH="1">
              <a:off x="5479238" y="5928352"/>
              <a:ext cx="579251" cy="0"/>
            </a:xfrm>
            <a:prstGeom prst="line">
              <a:avLst/>
            </a:prstGeom>
            <a:ln w="101600" cap="sq">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4EF82D27-C4B6-734A-BEE0-20DC65E29689}"/>
              </a:ext>
            </a:extLst>
          </p:cNvPr>
          <p:cNvSpPr/>
          <p:nvPr userDrawn="1"/>
        </p:nvSpPr>
        <p:spPr>
          <a:xfrm>
            <a:off x="2057683" y="1983233"/>
            <a:ext cx="178403" cy="178403"/>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21398742-4908-1F40-9A83-A6466AA76C0A}"/>
              </a:ext>
            </a:extLst>
          </p:cNvPr>
          <p:cNvSpPr/>
          <p:nvPr userDrawn="1"/>
        </p:nvSpPr>
        <p:spPr>
          <a:xfrm>
            <a:off x="1468292" y="2291445"/>
            <a:ext cx="367570" cy="36757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Retângulo 5">
            <a:extLst>
              <a:ext uri="{FF2B5EF4-FFF2-40B4-BE49-F238E27FC236}">
                <a16:creationId xmlns:a16="http://schemas.microsoft.com/office/drawing/2014/main" id="{937F9284-0F08-3D47-8886-E09382E477F7}"/>
              </a:ext>
            </a:extLst>
          </p:cNvPr>
          <p:cNvSpPr/>
          <p:nvPr userDrawn="1"/>
        </p:nvSpPr>
        <p:spPr>
          <a:xfrm>
            <a:off x="4297534" y="1332130"/>
            <a:ext cx="184731" cy="923330"/>
          </a:xfrm>
          <a:prstGeom prst="rect">
            <a:avLst/>
          </a:prstGeom>
          <a:noFill/>
        </p:spPr>
        <p:txBody>
          <a:bodyPr wrap="none" rtlCol="0">
            <a:spAutoFit/>
          </a:bodyPr>
          <a:lstStyle/>
          <a:p>
            <a:pPr lvl="0"/>
            <a:endParaRPr lang="en-US" sz="5400" b="1">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endParaRPr>
          </a:p>
        </p:txBody>
      </p:sp>
      <p:cxnSp>
        <p:nvCxnSpPr>
          <p:cNvPr id="18" name="Conexão reta 26">
            <a:extLst>
              <a:ext uri="{FF2B5EF4-FFF2-40B4-BE49-F238E27FC236}">
                <a16:creationId xmlns:a16="http://schemas.microsoft.com/office/drawing/2014/main" id="{DBEFD528-A50D-7743-8384-AF741B8E318A}"/>
              </a:ext>
            </a:extLst>
          </p:cNvPr>
          <p:cNvCxnSpPr>
            <a:cxnSpLocks/>
          </p:cNvCxnSpPr>
          <p:nvPr/>
        </p:nvCxnSpPr>
        <p:spPr>
          <a:xfrm flipV="1">
            <a:off x="5507623" y="347369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Conexão reta 26">
            <a:extLst>
              <a:ext uri="{FF2B5EF4-FFF2-40B4-BE49-F238E27FC236}">
                <a16:creationId xmlns:a16="http://schemas.microsoft.com/office/drawing/2014/main" id="{A7E2CFF5-4AA1-474F-99EA-445CDFCD588B}"/>
              </a:ext>
            </a:extLst>
          </p:cNvPr>
          <p:cNvCxnSpPr>
            <a:cxnSpLocks/>
          </p:cNvCxnSpPr>
          <p:nvPr/>
        </p:nvCxnSpPr>
        <p:spPr>
          <a:xfrm flipV="1">
            <a:off x="7394598" y="345135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Conexão reta 26">
            <a:extLst>
              <a:ext uri="{FF2B5EF4-FFF2-40B4-BE49-F238E27FC236}">
                <a16:creationId xmlns:a16="http://schemas.microsoft.com/office/drawing/2014/main" id="{F1FF4481-382B-2F4B-9FD5-1C75B656C285}"/>
              </a:ext>
            </a:extLst>
          </p:cNvPr>
          <p:cNvCxnSpPr>
            <a:cxnSpLocks/>
          </p:cNvCxnSpPr>
          <p:nvPr/>
        </p:nvCxnSpPr>
        <p:spPr>
          <a:xfrm flipV="1">
            <a:off x="9281572" y="3473695"/>
            <a:ext cx="0" cy="2846933"/>
          </a:xfrm>
          <a:prstGeom prst="line">
            <a:avLst/>
          </a:prstGeom>
        </p:spPr>
        <p:style>
          <a:lnRef idx="1">
            <a:schemeClr val="accent2"/>
          </a:lnRef>
          <a:fillRef idx="0">
            <a:schemeClr val="accent2"/>
          </a:fillRef>
          <a:effectRef idx="0">
            <a:schemeClr val="accent2"/>
          </a:effectRef>
          <a:fontRef idx="minor">
            <a:schemeClr val="tx1"/>
          </a:fontRef>
        </p:style>
      </p:cxnSp>
      <p:pic>
        <p:nvPicPr>
          <p:cNvPr id="35" name="Picture 34">
            <a:extLst>
              <a:ext uri="{FF2B5EF4-FFF2-40B4-BE49-F238E27FC236}">
                <a16:creationId xmlns:a16="http://schemas.microsoft.com/office/drawing/2014/main" id="{C9FE333C-813F-5149-9643-80DD73A3C1A2}"/>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6" name="Slide Number Placeholder 5">
            <a:extLst>
              <a:ext uri="{FF2B5EF4-FFF2-40B4-BE49-F238E27FC236}">
                <a16:creationId xmlns:a16="http://schemas.microsoft.com/office/drawing/2014/main" id="{AFFAAF53-9F24-A44E-9FBD-98A659FC6794}"/>
              </a:ext>
            </a:extLst>
          </p:cNvPr>
          <p:cNvSpPr>
            <a:spLocks noGrp="1"/>
          </p:cNvSpPr>
          <p:nvPr userDrawn="1">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40" name="Text Placeholder 99">
            <a:extLst>
              <a:ext uri="{FF2B5EF4-FFF2-40B4-BE49-F238E27FC236}">
                <a16:creationId xmlns:a16="http://schemas.microsoft.com/office/drawing/2014/main" id="{CDCFC6F3-908A-3746-A256-C44DDD0127B9}"/>
              </a:ext>
            </a:extLst>
          </p:cNvPr>
          <p:cNvSpPr>
            <a:spLocks noGrp="1"/>
          </p:cNvSpPr>
          <p:nvPr userDrawn="1">
            <p:ph type="body" sz="quarter" idx="37"/>
          </p:nvPr>
        </p:nvSpPr>
        <p:spPr>
          <a:xfrm>
            <a:off x="3733074" y="2363897"/>
            <a:ext cx="6656185" cy="740588"/>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42" name="Marcador de Posição do Texto 36">
            <a:extLst>
              <a:ext uri="{FF2B5EF4-FFF2-40B4-BE49-F238E27FC236}">
                <a16:creationId xmlns:a16="http://schemas.microsoft.com/office/drawing/2014/main" id="{7A9014E1-3AA9-A345-9C8E-2F37AA37CF48}"/>
              </a:ext>
            </a:extLst>
          </p:cNvPr>
          <p:cNvSpPr>
            <a:spLocks noGrp="1"/>
          </p:cNvSpPr>
          <p:nvPr userDrawn="1">
            <p:ph type="body" sz="quarter" idx="33" hasCustomPrompt="1"/>
          </p:nvPr>
        </p:nvSpPr>
        <p:spPr>
          <a:xfrm>
            <a:off x="3733075" y="3453896"/>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3" name="Marcador de Posição do Texto 36">
            <a:extLst>
              <a:ext uri="{FF2B5EF4-FFF2-40B4-BE49-F238E27FC236}">
                <a16:creationId xmlns:a16="http://schemas.microsoft.com/office/drawing/2014/main" id="{099664E8-5E31-1A42-BB6F-B094D7CDA4E3}"/>
              </a:ext>
            </a:extLst>
          </p:cNvPr>
          <p:cNvSpPr>
            <a:spLocks noGrp="1"/>
          </p:cNvSpPr>
          <p:nvPr userDrawn="1">
            <p:ph type="body" sz="quarter" idx="38" hasCustomPrompt="1"/>
          </p:nvPr>
        </p:nvSpPr>
        <p:spPr>
          <a:xfrm>
            <a:off x="5638424" y="3451490"/>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95A0A0C2-FE95-E941-846A-D21E489D1C62}"/>
              </a:ext>
            </a:extLst>
          </p:cNvPr>
          <p:cNvSpPr>
            <a:spLocks noGrp="1"/>
          </p:cNvSpPr>
          <p:nvPr userDrawn="1">
            <p:ph type="body" sz="quarter" idx="39" hasCustomPrompt="1"/>
          </p:nvPr>
        </p:nvSpPr>
        <p:spPr>
          <a:xfrm>
            <a:off x="7521147" y="3449084"/>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0024CCFA-E3D4-234E-80EF-9E5ED36B1174}"/>
              </a:ext>
            </a:extLst>
          </p:cNvPr>
          <p:cNvSpPr>
            <a:spLocks noGrp="1"/>
          </p:cNvSpPr>
          <p:nvPr userDrawn="1">
            <p:ph type="body" sz="quarter" idx="40" hasCustomPrompt="1"/>
          </p:nvPr>
        </p:nvSpPr>
        <p:spPr>
          <a:xfrm>
            <a:off x="9408121" y="3456302"/>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1" name="Text Placeholder 43">
            <a:extLst>
              <a:ext uri="{FF2B5EF4-FFF2-40B4-BE49-F238E27FC236}">
                <a16:creationId xmlns:a16="http://schemas.microsoft.com/office/drawing/2014/main" id="{A08E46A1-8AB6-A24F-9CD8-2E234600CC6D}"/>
              </a:ext>
            </a:extLst>
          </p:cNvPr>
          <p:cNvSpPr>
            <a:spLocks noGrp="1"/>
          </p:cNvSpPr>
          <p:nvPr>
            <p:ph type="body" sz="quarter" idx="16"/>
          </p:nvPr>
        </p:nvSpPr>
        <p:spPr>
          <a:xfrm>
            <a:off x="3732253"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3" name="Text Placeholder 43">
            <a:extLst>
              <a:ext uri="{FF2B5EF4-FFF2-40B4-BE49-F238E27FC236}">
                <a16:creationId xmlns:a16="http://schemas.microsoft.com/office/drawing/2014/main" id="{CAAF17B1-A452-0E4A-A24B-40ED13AA296A}"/>
              </a:ext>
            </a:extLst>
          </p:cNvPr>
          <p:cNvSpPr>
            <a:spLocks noGrp="1"/>
          </p:cNvSpPr>
          <p:nvPr>
            <p:ph type="body" sz="quarter" idx="41"/>
          </p:nvPr>
        </p:nvSpPr>
        <p:spPr>
          <a:xfrm>
            <a:off x="5635595"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5" name="Text Placeholder 43">
            <a:extLst>
              <a:ext uri="{FF2B5EF4-FFF2-40B4-BE49-F238E27FC236}">
                <a16:creationId xmlns:a16="http://schemas.microsoft.com/office/drawing/2014/main" id="{AF9E33B0-D7C8-9640-BA6A-E4E4BD6DCAB3}"/>
              </a:ext>
            </a:extLst>
          </p:cNvPr>
          <p:cNvSpPr>
            <a:spLocks noGrp="1"/>
          </p:cNvSpPr>
          <p:nvPr>
            <p:ph type="body" sz="quarter" idx="42"/>
          </p:nvPr>
        </p:nvSpPr>
        <p:spPr>
          <a:xfrm>
            <a:off x="7521147"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7" name="Text Placeholder 43">
            <a:extLst>
              <a:ext uri="{FF2B5EF4-FFF2-40B4-BE49-F238E27FC236}">
                <a16:creationId xmlns:a16="http://schemas.microsoft.com/office/drawing/2014/main" id="{CE33B621-6F6C-0942-AA2D-F4A5097BF93E}"/>
              </a:ext>
            </a:extLst>
          </p:cNvPr>
          <p:cNvSpPr>
            <a:spLocks noGrp="1"/>
          </p:cNvSpPr>
          <p:nvPr>
            <p:ph type="body" sz="quarter" idx="43"/>
          </p:nvPr>
        </p:nvSpPr>
        <p:spPr>
          <a:xfrm>
            <a:off x="9406699"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6" name="Title 1">
            <a:extLst>
              <a:ext uri="{FF2B5EF4-FFF2-40B4-BE49-F238E27FC236}">
                <a16:creationId xmlns:a16="http://schemas.microsoft.com/office/drawing/2014/main" id="{0C48BA22-A4C3-6D4E-9784-01D2AD6372AD}"/>
              </a:ext>
            </a:extLst>
          </p:cNvPr>
          <p:cNvSpPr>
            <a:spLocks noGrp="1"/>
          </p:cNvSpPr>
          <p:nvPr>
            <p:ph type="title" hasCustomPrompt="1"/>
          </p:nvPr>
        </p:nvSpPr>
        <p:spPr>
          <a:xfrm>
            <a:off x="3732253" y="508976"/>
            <a:ext cx="3644947" cy="1405332"/>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1927159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COLUMNS RE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8" name="Agrupar 1">
            <a:extLst>
              <a:ext uri="{FF2B5EF4-FFF2-40B4-BE49-F238E27FC236}">
                <a16:creationId xmlns:a16="http://schemas.microsoft.com/office/drawing/2014/main" id="{91AB8A75-DC13-E24A-A52A-F231D890378E}"/>
              </a:ext>
            </a:extLst>
          </p:cNvPr>
          <p:cNvGrpSpPr/>
          <p:nvPr userDrawn="1"/>
        </p:nvGrpSpPr>
        <p:grpSpPr>
          <a:xfrm>
            <a:off x="2534711" y="971687"/>
            <a:ext cx="1" cy="5280834"/>
            <a:chOff x="5768863" y="937144"/>
            <a:chExt cx="1" cy="5280834"/>
          </a:xfrm>
        </p:grpSpPr>
        <p:cxnSp>
          <p:nvCxnSpPr>
            <p:cNvPr id="9" name="Conexão reta 46">
              <a:extLst>
                <a:ext uri="{FF2B5EF4-FFF2-40B4-BE49-F238E27FC236}">
                  <a16:creationId xmlns:a16="http://schemas.microsoft.com/office/drawing/2014/main" id="{FCBC326B-B517-A447-9A07-8442E970F403}"/>
                </a:ext>
              </a:extLst>
            </p:cNvPr>
            <p:cNvCxnSpPr>
              <a:cxnSpLocks/>
            </p:cNvCxnSpPr>
            <p:nvPr/>
          </p:nvCxnSpPr>
          <p:spPr>
            <a:xfrm>
              <a:off x="5768863" y="937144"/>
              <a:ext cx="0" cy="528083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 name="Conexão reta 47">
              <a:extLst>
                <a:ext uri="{FF2B5EF4-FFF2-40B4-BE49-F238E27FC236}">
                  <a16:creationId xmlns:a16="http://schemas.microsoft.com/office/drawing/2014/main" id="{ABFA0648-88D8-C540-823E-40BA603FC6B9}"/>
                </a:ext>
              </a:extLst>
            </p:cNvPr>
            <p:cNvCxnSpPr>
              <a:cxnSpLocks/>
            </p:cNvCxnSpPr>
            <p:nvPr/>
          </p:nvCxnSpPr>
          <p:spPr>
            <a:xfrm rot="5400000" flipH="1">
              <a:off x="5479238" y="5928352"/>
              <a:ext cx="579251"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4EF82D27-C4B6-734A-BEE0-20DC65E29689}"/>
              </a:ext>
            </a:extLst>
          </p:cNvPr>
          <p:cNvSpPr/>
          <p:nvPr userDrawn="1"/>
        </p:nvSpPr>
        <p:spPr>
          <a:xfrm>
            <a:off x="2057683" y="1983233"/>
            <a:ext cx="178403" cy="178403"/>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21398742-4908-1F40-9A83-A6466AA76C0A}"/>
              </a:ext>
            </a:extLst>
          </p:cNvPr>
          <p:cNvSpPr/>
          <p:nvPr userDrawn="1"/>
        </p:nvSpPr>
        <p:spPr>
          <a:xfrm>
            <a:off x="1468292" y="2291445"/>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Retângulo 5">
            <a:extLst>
              <a:ext uri="{FF2B5EF4-FFF2-40B4-BE49-F238E27FC236}">
                <a16:creationId xmlns:a16="http://schemas.microsoft.com/office/drawing/2014/main" id="{937F9284-0F08-3D47-8886-E09382E477F7}"/>
              </a:ext>
            </a:extLst>
          </p:cNvPr>
          <p:cNvSpPr/>
          <p:nvPr userDrawn="1"/>
        </p:nvSpPr>
        <p:spPr>
          <a:xfrm>
            <a:off x="4297534" y="1332130"/>
            <a:ext cx="184731" cy="923330"/>
          </a:xfrm>
          <a:prstGeom prst="rect">
            <a:avLst/>
          </a:prstGeom>
          <a:noFill/>
        </p:spPr>
        <p:txBody>
          <a:bodyPr wrap="none" rtlCol="0">
            <a:spAutoFit/>
          </a:bodyPr>
          <a:lstStyle/>
          <a:p>
            <a:pPr lvl="0"/>
            <a:endParaRPr lang="en-US" sz="5400" b="1">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endParaRPr>
          </a:p>
        </p:txBody>
      </p:sp>
      <p:cxnSp>
        <p:nvCxnSpPr>
          <p:cNvPr id="18" name="Conexão reta 26">
            <a:extLst>
              <a:ext uri="{FF2B5EF4-FFF2-40B4-BE49-F238E27FC236}">
                <a16:creationId xmlns:a16="http://schemas.microsoft.com/office/drawing/2014/main" id="{DBEFD528-A50D-7743-8384-AF741B8E318A}"/>
              </a:ext>
            </a:extLst>
          </p:cNvPr>
          <p:cNvCxnSpPr>
            <a:cxnSpLocks/>
          </p:cNvCxnSpPr>
          <p:nvPr/>
        </p:nvCxnSpPr>
        <p:spPr>
          <a:xfrm flipV="1">
            <a:off x="5507623" y="347369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Conexão reta 26">
            <a:extLst>
              <a:ext uri="{FF2B5EF4-FFF2-40B4-BE49-F238E27FC236}">
                <a16:creationId xmlns:a16="http://schemas.microsoft.com/office/drawing/2014/main" id="{A7E2CFF5-4AA1-474F-99EA-445CDFCD588B}"/>
              </a:ext>
            </a:extLst>
          </p:cNvPr>
          <p:cNvCxnSpPr>
            <a:cxnSpLocks/>
          </p:cNvCxnSpPr>
          <p:nvPr/>
        </p:nvCxnSpPr>
        <p:spPr>
          <a:xfrm flipV="1">
            <a:off x="7394598" y="345135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Conexão reta 26">
            <a:extLst>
              <a:ext uri="{FF2B5EF4-FFF2-40B4-BE49-F238E27FC236}">
                <a16:creationId xmlns:a16="http://schemas.microsoft.com/office/drawing/2014/main" id="{F1FF4481-382B-2F4B-9FD5-1C75B656C285}"/>
              </a:ext>
            </a:extLst>
          </p:cNvPr>
          <p:cNvCxnSpPr>
            <a:cxnSpLocks/>
          </p:cNvCxnSpPr>
          <p:nvPr/>
        </p:nvCxnSpPr>
        <p:spPr>
          <a:xfrm flipV="1">
            <a:off x="9281572" y="3473695"/>
            <a:ext cx="0" cy="2846933"/>
          </a:xfrm>
          <a:prstGeom prst="line">
            <a:avLst/>
          </a:prstGeom>
        </p:spPr>
        <p:style>
          <a:lnRef idx="1">
            <a:schemeClr val="accent2"/>
          </a:lnRef>
          <a:fillRef idx="0">
            <a:schemeClr val="accent2"/>
          </a:fillRef>
          <a:effectRef idx="0">
            <a:schemeClr val="accent2"/>
          </a:effectRef>
          <a:fontRef idx="minor">
            <a:schemeClr val="tx1"/>
          </a:fontRef>
        </p:style>
      </p:cxnSp>
      <p:sp>
        <p:nvSpPr>
          <p:cNvPr id="40" name="Text Placeholder 99">
            <a:extLst>
              <a:ext uri="{FF2B5EF4-FFF2-40B4-BE49-F238E27FC236}">
                <a16:creationId xmlns:a16="http://schemas.microsoft.com/office/drawing/2014/main" id="{CDCFC6F3-908A-3746-A256-C44DDD0127B9}"/>
              </a:ext>
            </a:extLst>
          </p:cNvPr>
          <p:cNvSpPr>
            <a:spLocks noGrp="1"/>
          </p:cNvSpPr>
          <p:nvPr userDrawn="1">
            <p:ph type="body" sz="quarter" idx="37"/>
          </p:nvPr>
        </p:nvSpPr>
        <p:spPr>
          <a:xfrm>
            <a:off x="3733074" y="2363897"/>
            <a:ext cx="6656185" cy="740588"/>
          </a:xfrm>
        </p:spPr>
        <p:txBody>
          <a:bodyPr>
            <a:noAutofit/>
          </a:bodyPr>
          <a:lstStyle>
            <a:lvl1pPr marL="0" indent="0">
              <a:buNone/>
              <a:defRPr sz="1200">
                <a:solidFill>
                  <a:srgbClr val="FFFFFF"/>
                </a:solidFill>
              </a:defRPr>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42" name="Marcador de Posição do Texto 36">
            <a:extLst>
              <a:ext uri="{FF2B5EF4-FFF2-40B4-BE49-F238E27FC236}">
                <a16:creationId xmlns:a16="http://schemas.microsoft.com/office/drawing/2014/main" id="{7A9014E1-3AA9-A345-9C8E-2F37AA37CF48}"/>
              </a:ext>
            </a:extLst>
          </p:cNvPr>
          <p:cNvSpPr>
            <a:spLocks noGrp="1"/>
          </p:cNvSpPr>
          <p:nvPr userDrawn="1">
            <p:ph type="body" sz="quarter" idx="33" hasCustomPrompt="1"/>
          </p:nvPr>
        </p:nvSpPr>
        <p:spPr>
          <a:xfrm>
            <a:off x="3733075" y="3453896"/>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3" name="Marcador de Posição do Texto 36">
            <a:extLst>
              <a:ext uri="{FF2B5EF4-FFF2-40B4-BE49-F238E27FC236}">
                <a16:creationId xmlns:a16="http://schemas.microsoft.com/office/drawing/2014/main" id="{099664E8-5E31-1A42-BB6F-B094D7CDA4E3}"/>
              </a:ext>
            </a:extLst>
          </p:cNvPr>
          <p:cNvSpPr>
            <a:spLocks noGrp="1"/>
          </p:cNvSpPr>
          <p:nvPr userDrawn="1">
            <p:ph type="body" sz="quarter" idx="38" hasCustomPrompt="1"/>
          </p:nvPr>
        </p:nvSpPr>
        <p:spPr>
          <a:xfrm>
            <a:off x="5638424" y="3451490"/>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95A0A0C2-FE95-E941-846A-D21E489D1C62}"/>
              </a:ext>
            </a:extLst>
          </p:cNvPr>
          <p:cNvSpPr>
            <a:spLocks noGrp="1"/>
          </p:cNvSpPr>
          <p:nvPr userDrawn="1">
            <p:ph type="body" sz="quarter" idx="39" hasCustomPrompt="1"/>
          </p:nvPr>
        </p:nvSpPr>
        <p:spPr>
          <a:xfrm>
            <a:off x="7521147" y="3449084"/>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0024CCFA-E3D4-234E-80EF-9E5ED36B1174}"/>
              </a:ext>
            </a:extLst>
          </p:cNvPr>
          <p:cNvSpPr>
            <a:spLocks noGrp="1"/>
          </p:cNvSpPr>
          <p:nvPr userDrawn="1">
            <p:ph type="body" sz="quarter" idx="40" hasCustomPrompt="1"/>
          </p:nvPr>
        </p:nvSpPr>
        <p:spPr>
          <a:xfrm>
            <a:off x="9408121" y="3456302"/>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1" name="Text Placeholder 43">
            <a:extLst>
              <a:ext uri="{FF2B5EF4-FFF2-40B4-BE49-F238E27FC236}">
                <a16:creationId xmlns:a16="http://schemas.microsoft.com/office/drawing/2014/main" id="{A08E46A1-8AB6-A24F-9CD8-2E234600CC6D}"/>
              </a:ext>
            </a:extLst>
          </p:cNvPr>
          <p:cNvSpPr>
            <a:spLocks noGrp="1"/>
          </p:cNvSpPr>
          <p:nvPr>
            <p:ph type="body" sz="quarter" idx="16"/>
          </p:nvPr>
        </p:nvSpPr>
        <p:spPr>
          <a:xfrm>
            <a:off x="3732253"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3" name="Text Placeholder 43">
            <a:extLst>
              <a:ext uri="{FF2B5EF4-FFF2-40B4-BE49-F238E27FC236}">
                <a16:creationId xmlns:a16="http://schemas.microsoft.com/office/drawing/2014/main" id="{CAAF17B1-A452-0E4A-A24B-40ED13AA296A}"/>
              </a:ext>
            </a:extLst>
          </p:cNvPr>
          <p:cNvSpPr>
            <a:spLocks noGrp="1"/>
          </p:cNvSpPr>
          <p:nvPr>
            <p:ph type="body" sz="quarter" idx="41"/>
          </p:nvPr>
        </p:nvSpPr>
        <p:spPr>
          <a:xfrm>
            <a:off x="5635595"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5" name="Text Placeholder 43">
            <a:extLst>
              <a:ext uri="{FF2B5EF4-FFF2-40B4-BE49-F238E27FC236}">
                <a16:creationId xmlns:a16="http://schemas.microsoft.com/office/drawing/2014/main" id="{AF9E33B0-D7C8-9640-BA6A-E4E4BD6DCAB3}"/>
              </a:ext>
            </a:extLst>
          </p:cNvPr>
          <p:cNvSpPr>
            <a:spLocks noGrp="1"/>
          </p:cNvSpPr>
          <p:nvPr>
            <p:ph type="body" sz="quarter" idx="42"/>
          </p:nvPr>
        </p:nvSpPr>
        <p:spPr>
          <a:xfrm>
            <a:off x="7521147"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7" name="Text Placeholder 43">
            <a:extLst>
              <a:ext uri="{FF2B5EF4-FFF2-40B4-BE49-F238E27FC236}">
                <a16:creationId xmlns:a16="http://schemas.microsoft.com/office/drawing/2014/main" id="{CE33B621-6F6C-0942-AA2D-F4A5097BF93E}"/>
              </a:ext>
            </a:extLst>
          </p:cNvPr>
          <p:cNvSpPr>
            <a:spLocks noGrp="1"/>
          </p:cNvSpPr>
          <p:nvPr>
            <p:ph type="body" sz="quarter" idx="43"/>
          </p:nvPr>
        </p:nvSpPr>
        <p:spPr>
          <a:xfrm>
            <a:off x="9406699"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4" name="Slide Number Placeholder 5">
            <a:extLst>
              <a:ext uri="{FF2B5EF4-FFF2-40B4-BE49-F238E27FC236}">
                <a16:creationId xmlns:a16="http://schemas.microsoft.com/office/drawing/2014/main" id="{9D07361B-D460-FB45-8756-4DDE3DC7C3C5}"/>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25" name="Picture 24">
            <a:extLst>
              <a:ext uri="{FF2B5EF4-FFF2-40B4-BE49-F238E27FC236}">
                <a16:creationId xmlns:a16="http://schemas.microsoft.com/office/drawing/2014/main" id="{39D40520-84EC-6C4A-BAF3-38BED7D9FA5A}"/>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7" name="Title 1">
            <a:extLst>
              <a:ext uri="{FF2B5EF4-FFF2-40B4-BE49-F238E27FC236}">
                <a16:creationId xmlns:a16="http://schemas.microsoft.com/office/drawing/2014/main" id="{CF2A1751-9A3F-CA47-B43B-DFC652841C1B}"/>
              </a:ext>
            </a:extLst>
          </p:cNvPr>
          <p:cNvSpPr>
            <a:spLocks noGrp="1"/>
          </p:cNvSpPr>
          <p:nvPr>
            <p:ph type="title" hasCustomPrompt="1"/>
          </p:nvPr>
        </p:nvSpPr>
        <p:spPr>
          <a:xfrm>
            <a:off x="3732253" y="508976"/>
            <a:ext cx="3644947" cy="1405332"/>
          </a:xfrm>
        </p:spPr>
        <p:txBody>
          <a:bodyPr anchor="t" anchorCtr="0">
            <a:noAutofit/>
          </a:bodyPr>
          <a:lstStyle>
            <a:lvl1pPr>
              <a:defRPr sz="5000">
                <a:solidFill>
                  <a:schemeClr val="bg1"/>
                </a:solidFill>
              </a:defRPr>
            </a:lvl1pPr>
          </a:lstStyle>
          <a:p>
            <a:r>
              <a:rPr lang="pt-PT" noProof="0"/>
              <a:t>título do slide</a:t>
            </a:r>
          </a:p>
        </p:txBody>
      </p:sp>
    </p:spTree>
    <p:extLst>
      <p:ext uri="{BB962C8B-B14F-4D97-AF65-F5344CB8AC3E}">
        <p14:creationId xmlns:p14="http://schemas.microsoft.com/office/powerpoint/2010/main" val="31802047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M+ FUNDO VERMELH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6" name="AutoShape 15">
            <a:extLst>
              <a:ext uri="{FF2B5EF4-FFF2-40B4-BE49-F238E27FC236}">
                <a16:creationId xmlns:a16="http://schemas.microsoft.com/office/drawing/2014/main" id="{89716C32-27F4-774F-A39E-DD58A67744E4}"/>
              </a:ext>
            </a:extLst>
          </p:cNvPr>
          <p:cNvSpPr>
            <a:spLocks noChangeArrowheads="1"/>
          </p:cNvSpPr>
          <p:nvPr userDrawn="1"/>
        </p:nvSpPr>
        <p:spPr bwMode="auto">
          <a:xfrm flipV="1">
            <a:off x="10858500" y="971550"/>
            <a:ext cx="455613" cy="425450"/>
          </a:xfrm>
          <a:custGeom>
            <a:avLst/>
            <a:gdLst>
              <a:gd name="G0" fmla="*/ 1267 1 2"/>
              <a:gd name="G1" fmla="*/ 1 48365 11520"/>
              <a:gd name="G2" fmla="*/ G1 32767 1"/>
              <a:gd name="G3" fmla="*/ G2 1 32767"/>
              <a:gd name="G4" fmla="cos G0 G3"/>
              <a:gd name="G5" fmla="*/ 1182 1 2"/>
              <a:gd name="G6" fmla="*/ 1 48365 11520"/>
              <a:gd name="G7" fmla="*/ G6 32767 1"/>
              <a:gd name="G8" fmla="*/ G7 1 32767"/>
              <a:gd name="G9" fmla="sin G5 G8"/>
              <a:gd name="G10" fmla="*/ 1267 1 2"/>
              <a:gd name="G11" fmla="+- G10 0 G4"/>
              <a:gd name="G12" fmla="+- G10 G4 0"/>
              <a:gd name="G13" fmla="+- G12 0 0"/>
              <a:gd name="G14" fmla="*/ 1182 1 2"/>
              <a:gd name="G15" fmla="+- G14 0 G9"/>
              <a:gd name="G16" fmla="+- G14 G9 0"/>
              <a:gd name="G17" fmla="+- G16 0 0"/>
              <a:gd name="G18" fmla="+- 1182 0 0"/>
              <a:gd name="G19" fmla="+- 1267 0 0"/>
              <a:gd name="G20" fmla="+- 180 0 0"/>
              <a:gd name="G21" fmla="+- 90 0 0"/>
              <a:gd name="G22" fmla="+- 270 0 0"/>
              <a:gd name="G23" fmla="+- 90 0 0"/>
              <a:gd name="G24" fmla="+- 0 0 0"/>
              <a:gd name="G25" fmla="+- 90 0 0"/>
              <a:gd name="G26" fmla="+- 90 0 0"/>
              <a:gd name="G27" fmla="+- 90 0 0"/>
            </a:gdLst>
            <a:ahLst/>
            <a:cxnLst>
              <a:cxn ang="0">
                <a:pos x="r" y="vc"/>
              </a:cxn>
              <a:cxn ang="5400000">
                <a:pos x="hc" y="b"/>
              </a:cxn>
              <a:cxn ang="10800000">
                <a:pos x="l" y="vc"/>
              </a:cxn>
              <a:cxn ang="16200000">
                <a:pos x="hc" y="t"/>
              </a:cxn>
            </a:cxnLst>
            <a:rect l="0" t="0" r="0" b="0"/>
            <a:pathLst>
              <a:path>
                <a:moveTo>
                  <a:pt x="0" y="591"/>
                </a:moveTo>
                <a:lnTo>
                  <a:pt x="634" y="591"/>
                </a:lnTo>
                <a:lnTo>
                  <a:pt x="180" y="90"/>
                </a:lnTo>
                <a:lnTo>
                  <a:pt x="634" y="591"/>
                </a:lnTo>
                <a:lnTo>
                  <a:pt x="270" y="90"/>
                </a:lnTo>
                <a:close/>
              </a:path>
            </a:pathLst>
          </a:custGeom>
          <a:noFill/>
          <a:ln w="12600" cap="flat">
            <a:solidFill>
              <a:srgbClr val="D6615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PT"/>
          </a:p>
        </p:txBody>
      </p:sp>
      <p:sp>
        <p:nvSpPr>
          <p:cNvPr id="17" name="AutoShape 16">
            <a:extLst>
              <a:ext uri="{FF2B5EF4-FFF2-40B4-BE49-F238E27FC236}">
                <a16:creationId xmlns:a16="http://schemas.microsoft.com/office/drawing/2014/main" id="{9E27E61D-398B-0744-95F4-54FC595535BF}"/>
              </a:ext>
            </a:extLst>
          </p:cNvPr>
          <p:cNvSpPr>
            <a:spLocks noChangeArrowheads="1"/>
          </p:cNvSpPr>
          <p:nvPr userDrawn="1"/>
        </p:nvSpPr>
        <p:spPr bwMode="auto">
          <a:xfrm flipV="1">
            <a:off x="11596688" y="1760538"/>
            <a:ext cx="204787" cy="190500"/>
          </a:xfrm>
          <a:custGeom>
            <a:avLst/>
            <a:gdLst>
              <a:gd name="G0" fmla="*/ 570 1 2"/>
              <a:gd name="G1" fmla="*/ 1 48365 11520"/>
              <a:gd name="G2" fmla="*/ G1 32767 1"/>
              <a:gd name="G3" fmla="*/ G2 1 32767"/>
              <a:gd name="G4" fmla="cos G0 G3"/>
              <a:gd name="G5" fmla="*/ 532 1 2"/>
              <a:gd name="G6" fmla="*/ 1 48365 11520"/>
              <a:gd name="G7" fmla="*/ G6 32767 1"/>
              <a:gd name="G8" fmla="*/ G7 1 32767"/>
              <a:gd name="G9" fmla="sin G5 G8"/>
              <a:gd name="G10" fmla="*/ 570 1 2"/>
              <a:gd name="G11" fmla="+- G10 0 G4"/>
              <a:gd name="G12" fmla="+- G10 G4 0"/>
              <a:gd name="G13" fmla="+- G12 0 0"/>
              <a:gd name="G14" fmla="*/ 532 1 2"/>
              <a:gd name="G15" fmla="+- G14 0 G9"/>
              <a:gd name="G16" fmla="+- G14 G9 0"/>
              <a:gd name="G17" fmla="+- G16 0 0"/>
              <a:gd name="G18" fmla="+- 532 0 0"/>
              <a:gd name="G19" fmla="+- 570 0 0"/>
              <a:gd name="G20" fmla="+- 180 0 0"/>
              <a:gd name="G21" fmla="+- 90 0 0"/>
              <a:gd name="G22" fmla="+- 270 0 0"/>
              <a:gd name="G23" fmla="+- 90 0 0"/>
              <a:gd name="G24" fmla="+- 0 0 0"/>
              <a:gd name="G25" fmla="+- 90 0 0"/>
              <a:gd name="G26" fmla="+- 90 0 0"/>
              <a:gd name="G27" fmla="+- 90 0 0"/>
            </a:gdLst>
            <a:ahLst/>
            <a:cxnLst>
              <a:cxn ang="0">
                <a:pos x="r" y="vc"/>
              </a:cxn>
              <a:cxn ang="5400000">
                <a:pos x="hc" y="b"/>
              </a:cxn>
              <a:cxn ang="10800000">
                <a:pos x="l" y="vc"/>
              </a:cxn>
              <a:cxn ang="16200000">
                <a:pos x="hc" y="t"/>
              </a:cxn>
            </a:cxnLst>
            <a:rect l="0" t="0" r="0" b="0"/>
            <a:pathLst>
              <a:path>
                <a:moveTo>
                  <a:pt x="0" y="266"/>
                </a:moveTo>
                <a:lnTo>
                  <a:pt x="285" y="266"/>
                </a:lnTo>
                <a:lnTo>
                  <a:pt x="180" y="90"/>
                </a:lnTo>
                <a:lnTo>
                  <a:pt x="285" y="266"/>
                </a:lnTo>
                <a:lnTo>
                  <a:pt x="270" y="90"/>
                </a:lnTo>
                <a:close/>
              </a:path>
            </a:pathLst>
          </a:custGeom>
          <a:noFill/>
          <a:ln w="12600" cap="flat">
            <a:solidFill>
              <a:srgbClr val="D6615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PT"/>
          </a:p>
        </p:txBody>
      </p:sp>
      <p:sp>
        <p:nvSpPr>
          <p:cNvPr id="33" name="Picture Placeholder 24">
            <a:extLst>
              <a:ext uri="{FF2B5EF4-FFF2-40B4-BE49-F238E27FC236}">
                <a16:creationId xmlns:a16="http://schemas.microsoft.com/office/drawing/2014/main" id="{7CE9B7A0-5F3A-7E4D-B7D0-F52A7F048678}"/>
              </a:ext>
            </a:extLst>
          </p:cNvPr>
          <p:cNvSpPr>
            <a:spLocks noGrp="1"/>
          </p:cNvSpPr>
          <p:nvPr>
            <p:ph type="pic" sz="quarter" idx="12" hasCustomPrompt="1"/>
          </p:nvPr>
        </p:nvSpPr>
        <p:spPr>
          <a:xfrm>
            <a:off x="0" y="-25400"/>
            <a:ext cx="6764138" cy="68834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34" name="Slide Number Placeholder 5">
            <a:extLst>
              <a:ext uri="{FF2B5EF4-FFF2-40B4-BE49-F238E27FC236}">
                <a16:creationId xmlns:a16="http://schemas.microsoft.com/office/drawing/2014/main" id="{0E70585C-D80B-E04F-A890-F14468B0EBA7}"/>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35" name="Picture 34">
            <a:extLst>
              <a:ext uri="{FF2B5EF4-FFF2-40B4-BE49-F238E27FC236}">
                <a16:creationId xmlns:a16="http://schemas.microsoft.com/office/drawing/2014/main" id="{E77B504F-0AE6-C245-9FC9-C8A3A128EE4D}"/>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39" name="Text Placeholder 18">
            <a:extLst>
              <a:ext uri="{FF2B5EF4-FFF2-40B4-BE49-F238E27FC236}">
                <a16:creationId xmlns:a16="http://schemas.microsoft.com/office/drawing/2014/main" id="{34B3CF51-B69C-AE43-8FF8-FC1B2517E50B}"/>
              </a:ext>
            </a:extLst>
          </p:cNvPr>
          <p:cNvSpPr>
            <a:spLocks noGrp="1"/>
          </p:cNvSpPr>
          <p:nvPr>
            <p:ph type="body" sz="quarter" idx="10" hasCustomPrompt="1"/>
          </p:nvPr>
        </p:nvSpPr>
        <p:spPr>
          <a:xfrm>
            <a:off x="5451474" y="253925"/>
            <a:ext cx="4888689" cy="1626413"/>
          </a:xfrm>
        </p:spPr>
        <p:txBody>
          <a:bodyPr>
            <a:noAutofit/>
          </a:bodyPr>
          <a:lstStyle>
            <a:lvl1pPr marL="0" indent="0">
              <a:lnSpc>
                <a:spcPct val="90000"/>
              </a:lnSpc>
              <a:spcBef>
                <a:spcPts val="0"/>
              </a:spcBef>
              <a:spcAft>
                <a:spcPts val="0"/>
              </a:spcAft>
              <a:buNone/>
              <a:defRPr sz="6000" b="1" i="0">
                <a:solidFill>
                  <a:srgbClr val="FFFFFF"/>
                </a:solidFill>
                <a:latin typeface="Segoe UI" panose="020B0502040204020203" pitchFamily="34" charset="0"/>
                <a:cs typeface="Segoe UI" panose="020B0502040204020203" pitchFamily="34" charset="0"/>
              </a:defRPr>
            </a:lvl1pPr>
          </a:lstStyle>
          <a:p>
            <a:pPr lvl="0"/>
            <a:r>
              <a:rPr lang="en-US" err="1"/>
              <a:t>título</a:t>
            </a:r>
            <a:endParaRPr lang="en-US"/>
          </a:p>
          <a:p>
            <a:pPr lvl="0"/>
            <a:r>
              <a:rPr lang="en-US"/>
              <a:t>do slide</a:t>
            </a:r>
          </a:p>
        </p:txBody>
      </p:sp>
      <p:sp>
        <p:nvSpPr>
          <p:cNvPr id="42" name="Text Placeholder 43">
            <a:extLst>
              <a:ext uri="{FF2B5EF4-FFF2-40B4-BE49-F238E27FC236}">
                <a16:creationId xmlns:a16="http://schemas.microsoft.com/office/drawing/2014/main" id="{E7CF7F1A-43E7-0C4F-BB9F-48D5FE1EDC03}"/>
              </a:ext>
            </a:extLst>
          </p:cNvPr>
          <p:cNvSpPr>
            <a:spLocks noGrp="1"/>
          </p:cNvSpPr>
          <p:nvPr>
            <p:ph type="body" sz="quarter" idx="16"/>
          </p:nvPr>
        </p:nvSpPr>
        <p:spPr>
          <a:xfrm>
            <a:off x="7046143" y="3245661"/>
            <a:ext cx="2322582" cy="2676837"/>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3" name="Text Placeholder 43">
            <a:extLst>
              <a:ext uri="{FF2B5EF4-FFF2-40B4-BE49-F238E27FC236}">
                <a16:creationId xmlns:a16="http://schemas.microsoft.com/office/drawing/2014/main" id="{44214475-421E-C042-A49F-B389D529962E}"/>
              </a:ext>
            </a:extLst>
          </p:cNvPr>
          <p:cNvSpPr>
            <a:spLocks noGrp="1"/>
          </p:cNvSpPr>
          <p:nvPr>
            <p:ph type="body" sz="quarter" idx="17"/>
          </p:nvPr>
        </p:nvSpPr>
        <p:spPr>
          <a:xfrm>
            <a:off x="9650730" y="3245661"/>
            <a:ext cx="2322582" cy="2676837"/>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Tree>
    <p:extLst>
      <p:ext uri="{BB962C8B-B14F-4D97-AF65-F5344CB8AC3E}">
        <p14:creationId xmlns:p14="http://schemas.microsoft.com/office/powerpoint/2010/main" val="19896840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TABLE">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FC1C8101-D867-7642-8721-A598D0AA9DAD}"/>
              </a:ext>
            </a:extLst>
          </p:cNvPr>
          <p:cNvSpPr/>
          <p:nvPr userDrawn="1"/>
        </p:nvSpPr>
        <p:spPr>
          <a:xfrm>
            <a:off x="0" y="1529058"/>
            <a:ext cx="12193588" cy="13869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tângulo 19">
            <a:extLst>
              <a:ext uri="{FF2B5EF4-FFF2-40B4-BE49-F238E27FC236}">
                <a16:creationId xmlns:a16="http://schemas.microsoft.com/office/drawing/2014/main" id="{AB468B7B-B1EE-CE4C-B924-8E8252B2A833}"/>
              </a:ext>
            </a:extLst>
          </p:cNvPr>
          <p:cNvSpPr/>
          <p:nvPr userDrawn="1"/>
        </p:nvSpPr>
        <p:spPr>
          <a:xfrm>
            <a:off x="0" y="2209800"/>
            <a:ext cx="2910534" cy="4267200"/>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059A3774-3D93-7848-A9BF-6C20226AC0F9}"/>
              </a:ext>
            </a:extLst>
          </p:cNvPr>
          <p:cNvSpPr/>
          <p:nvPr userDrawn="1"/>
        </p:nvSpPr>
        <p:spPr>
          <a:xfrm>
            <a:off x="6113607" y="258019"/>
            <a:ext cx="178403" cy="178403"/>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22E7290A-431B-7C47-AF4B-425001ABF7F6}"/>
              </a:ext>
            </a:extLst>
          </p:cNvPr>
          <p:cNvSpPr/>
          <p:nvPr userDrawn="1"/>
        </p:nvSpPr>
        <p:spPr>
          <a:xfrm>
            <a:off x="914401" y="1638622"/>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0E2376D6-EA50-4B4C-9040-72F71FFD2208}"/>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8" name="Slide Number Placeholder 5">
            <a:extLst>
              <a:ext uri="{FF2B5EF4-FFF2-40B4-BE49-F238E27FC236}">
                <a16:creationId xmlns:a16="http://schemas.microsoft.com/office/drawing/2014/main" id="{CA774515-0339-9341-971F-111FA45E97C2}"/>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22" name="Text Placeholder 99">
            <a:extLst>
              <a:ext uri="{FF2B5EF4-FFF2-40B4-BE49-F238E27FC236}">
                <a16:creationId xmlns:a16="http://schemas.microsoft.com/office/drawing/2014/main" id="{CCAA7B36-6214-E040-ACEC-53613B33A289}"/>
              </a:ext>
            </a:extLst>
          </p:cNvPr>
          <p:cNvSpPr>
            <a:spLocks noGrp="1"/>
          </p:cNvSpPr>
          <p:nvPr>
            <p:ph type="body" sz="quarter" idx="37"/>
          </p:nvPr>
        </p:nvSpPr>
        <p:spPr>
          <a:xfrm>
            <a:off x="3733074" y="1772222"/>
            <a:ext cx="8124151" cy="894777"/>
          </a:xfrm>
        </p:spPr>
        <p:txBody>
          <a:bodyPr>
            <a:noAutofit/>
          </a:bodyPr>
          <a:lstStyle>
            <a:lvl1pPr marL="0" indent="0">
              <a:lnSpc>
                <a:spcPct val="90000"/>
              </a:lnSpc>
              <a:spcAft>
                <a:spcPts val="0"/>
              </a:spcAft>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4" name="Table Placeholder 41">
            <a:extLst>
              <a:ext uri="{FF2B5EF4-FFF2-40B4-BE49-F238E27FC236}">
                <a16:creationId xmlns:a16="http://schemas.microsoft.com/office/drawing/2014/main" id="{292EFFED-E6DB-D34E-A92E-BE034C3A941E}"/>
              </a:ext>
            </a:extLst>
          </p:cNvPr>
          <p:cNvSpPr>
            <a:spLocks noGrp="1"/>
          </p:cNvSpPr>
          <p:nvPr>
            <p:ph type="tbl" sz="quarter" idx="57"/>
          </p:nvPr>
        </p:nvSpPr>
        <p:spPr>
          <a:xfrm>
            <a:off x="3733074" y="3131212"/>
            <a:ext cx="8124152" cy="2781885"/>
          </a:xfrm>
        </p:spPr>
        <p:txBody>
          <a:bodyPr/>
          <a:lstStyle>
            <a:lvl1pPr marL="0" indent="0">
              <a:buNone/>
              <a:defRPr/>
            </a:lvl1pPr>
          </a:lstStyle>
          <a:p>
            <a:endParaRPr lang="pt-PT"/>
          </a:p>
        </p:txBody>
      </p:sp>
      <p:sp>
        <p:nvSpPr>
          <p:cNvPr id="25" name="Text Placeholder 43">
            <a:extLst>
              <a:ext uri="{FF2B5EF4-FFF2-40B4-BE49-F238E27FC236}">
                <a16:creationId xmlns:a16="http://schemas.microsoft.com/office/drawing/2014/main" id="{158D35FA-25D1-9C4F-AE78-B9C326FB152E}"/>
              </a:ext>
            </a:extLst>
          </p:cNvPr>
          <p:cNvSpPr>
            <a:spLocks noGrp="1"/>
          </p:cNvSpPr>
          <p:nvPr>
            <p:ph type="body" sz="quarter" idx="16"/>
          </p:nvPr>
        </p:nvSpPr>
        <p:spPr>
          <a:xfrm>
            <a:off x="609600" y="3131212"/>
            <a:ext cx="2137608" cy="2887539"/>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14" name="Title 1">
            <a:extLst>
              <a:ext uri="{FF2B5EF4-FFF2-40B4-BE49-F238E27FC236}">
                <a16:creationId xmlns:a16="http://schemas.microsoft.com/office/drawing/2014/main" id="{B0C0B47E-B61A-9B40-B832-01AE0393A8CD}"/>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179592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TEXT + GREY SHAPE 1">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0C07FC90-CB17-884D-A68E-AB174FCAACF5}"/>
              </a:ext>
            </a:extLst>
          </p:cNvPr>
          <p:cNvSpPr/>
          <p:nvPr userDrawn="1"/>
        </p:nvSpPr>
        <p:spPr>
          <a:xfrm>
            <a:off x="6672792" y="0"/>
            <a:ext cx="5556683" cy="68865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accent5"/>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5D0205FC-8182-F146-9AAD-413C3B745F00}"/>
              </a:ext>
            </a:extLst>
          </p:cNvPr>
          <p:cNvSpPr/>
          <p:nvPr userDrawn="1"/>
        </p:nvSpPr>
        <p:spPr>
          <a:xfrm>
            <a:off x="6113607" y="258019"/>
            <a:ext cx="178403" cy="178403"/>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9A64D40E-5F94-CE4B-8B1A-0FC00E6062CF}"/>
              </a:ext>
            </a:extLst>
          </p:cNvPr>
          <p:cNvSpPr/>
          <p:nvPr userDrawn="1"/>
        </p:nvSpPr>
        <p:spPr>
          <a:xfrm>
            <a:off x="11277600" y="54864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5A53FA2-D53D-B94E-8ACC-9545332B9523}"/>
              </a:ext>
            </a:extLst>
          </p:cNvPr>
          <p:cNvSpPr/>
          <p:nvPr userDrawn="1"/>
        </p:nvSpPr>
        <p:spPr>
          <a:xfrm>
            <a:off x="9739461" y="1570897"/>
            <a:ext cx="344746" cy="34474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6" name="Chart Placeholder 35">
            <a:extLst>
              <a:ext uri="{FF2B5EF4-FFF2-40B4-BE49-F238E27FC236}">
                <a16:creationId xmlns:a16="http://schemas.microsoft.com/office/drawing/2014/main" id="{3E336B6A-7007-7B40-B38E-F00B54E4A08D}"/>
              </a:ext>
            </a:extLst>
          </p:cNvPr>
          <p:cNvSpPr>
            <a:spLocks noGrp="1"/>
          </p:cNvSpPr>
          <p:nvPr>
            <p:ph type="chart" sz="quarter" idx="10" hasCustomPrompt="1"/>
          </p:nvPr>
        </p:nvSpPr>
        <p:spPr>
          <a:xfrm>
            <a:off x="828681" y="2895600"/>
            <a:ext cx="5315705" cy="3124200"/>
          </a:xfrm>
        </p:spPr>
        <p:txBody>
          <a:bodyPr>
            <a:normAutofit/>
          </a:bodyPr>
          <a:lstStyle>
            <a:lvl1pPr marL="0" indent="0">
              <a:buNone/>
              <a:defRPr sz="2800" b="0" i="0" cap="none" spc="0">
                <a:ln w="0">
                  <a:solidFill>
                    <a:schemeClr val="tx2"/>
                  </a:solidFill>
                </a:ln>
                <a:solidFill>
                  <a:schemeClr val="tx1"/>
                </a:solidFill>
                <a:effectLst/>
                <a:latin typeface="Segoe UI Light" panose="020B0502040204020203" pitchFamily="34" charset="0"/>
                <a:cs typeface="Segoe UI Light" panose="020B0502040204020203" pitchFamily="34" charset="0"/>
              </a:defRPr>
            </a:lvl1pPr>
          </a:lstStyle>
          <a:p>
            <a:r>
              <a:rPr lang="pt-PT" err="1"/>
              <a:t>Insert</a:t>
            </a:r>
            <a:r>
              <a:rPr lang="pt-PT"/>
              <a:t> </a:t>
            </a:r>
            <a:r>
              <a:rPr lang="pt-PT" err="1"/>
              <a:t>chart</a:t>
            </a:r>
            <a:endParaRPr lang="pt-PT"/>
          </a:p>
        </p:txBody>
      </p:sp>
      <p:sp>
        <p:nvSpPr>
          <p:cNvPr id="41" name="Picture Placeholder 5">
            <a:extLst>
              <a:ext uri="{FF2B5EF4-FFF2-40B4-BE49-F238E27FC236}">
                <a16:creationId xmlns:a16="http://schemas.microsoft.com/office/drawing/2014/main" id="{BC5B1CD1-0DF1-0345-B7CA-0F74F03D06D3}"/>
              </a:ext>
            </a:extLst>
          </p:cNvPr>
          <p:cNvSpPr>
            <a:spLocks noGrp="1" noChangeAspect="1"/>
          </p:cNvSpPr>
          <p:nvPr>
            <p:ph type="pic" sz="quarter" idx="47" hasCustomPrompt="1"/>
          </p:nvPr>
        </p:nvSpPr>
        <p:spPr>
          <a:xfrm>
            <a:off x="9911834" y="1743270"/>
            <a:ext cx="337544" cy="329485"/>
          </a:xfrm>
        </p:spPr>
        <p:txBody>
          <a:bodyPr>
            <a:noAutofit/>
          </a:bodyPr>
          <a:lstStyle>
            <a:lvl1pPr marL="0" indent="0" algn="ctr">
              <a:buNone/>
              <a:defRPr sz="400" b="1">
                <a:solidFill>
                  <a:schemeClr val="tx1"/>
                </a:solidFill>
              </a:defRPr>
            </a:lvl1pPr>
          </a:lstStyle>
          <a:p>
            <a:r>
              <a:rPr lang="en-US"/>
              <a:t>black icon</a:t>
            </a:r>
          </a:p>
        </p:txBody>
      </p:sp>
      <p:sp>
        <p:nvSpPr>
          <p:cNvPr id="43" name="Text Placeholder 43">
            <a:extLst>
              <a:ext uri="{FF2B5EF4-FFF2-40B4-BE49-F238E27FC236}">
                <a16:creationId xmlns:a16="http://schemas.microsoft.com/office/drawing/2014/main" id="{DB7FF7CF-9178-E549-BD13-010B2F104CD6}"/>
              </a:ext>
            </a:extLst>
          </p:cNvPr>
          <p:cNvSpPr>
            <a:spLocks noGrp="1"/>
          </p:cNvSpPr>
          <p:nvPr>
            <p:ph type="body" sz="quarter" idx="15"/>
          </p:nvPr>
        </p:nvSpPr>
        <p:spPr>
          <a:xfrm>
            <a:off x="7024155" y="2094526"/>
            <a:ext cx="2294785" cy="2248874"/>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4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5" name="Marcador de Posição do Texto 36">
            <a:extLst>
              <a:ext uri="{FF2B5EF4-FFF2-40B4-BE49-F238E27FC236}">
                <a16:creationId xmlns:a16="http://schemas.microsoft.com/office/drawing/2014/main" id="{13B21F50-4F04-0E4C-8644-772E2D29B4BA}"/>
              </a:ext>
            </a:extLst>
          </p:cNvPr>
          <p:cNvSpPr>
            <a:spLocks noGrp="1"/>
          </p:cNvSpPr>
          <p:nvPr>
            <p:ph type="body" sz="quarter" idx="33" hasCustomPrompt="1"/>
          </p:nvPr>
        </p:nvSpPr>
        <p:spPr>
          <a:xfrm>
            <a:off x="10298883" y="1723468"/>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7" name="Text Placeholder 43">
            <a:extLst>
              <a:ext uri="{FF2B5EF4-FFF2-40B4-BE49-F238E27FC236}">
                <a16:creationId xmlns:a16="http://schemas.microsoft.com/office/drawing/2014/main" id="{94447863-05E2-C542-906D-13FBDAB57F5E}"/>
              </a:ext>
            </a:extLst>
          </p:cNvPr>
          <p:cNvSpPr>
            <a:spLocks noGrp="1"/>
          </p:cNvSpPr>
          <p:nvPr>
            <p:ph type="body" sz="quarter" idx="16"/>
          </p:nvPr>
        </p:nvSpPr>
        <p:spPr>
          <a:xfrm>
            <a:off x="9911834" y="2256777"/>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8" name="Retângulo 19">
            <a:extLst>
              <a:ext uri="{FF2B5EF4-FFF2-40B4-BE49-F238E27FC236}">
                <a16:creationId xmlns:a16="http://schemas.microsoft.com/office/drawing/2014/main" id="{F1A077EA-D079-D84C-90BA-09449206C1B5}"/>
              </a:ext>
            </a:extLst>
          </p:cNvPr>
          <p:cNvSpPr/>
          <p:nvPr userDrawn="1"/>
        </p:nvSpPr>
        <p:spPr>
          <a:xfrm rot="10800000">
            <a:off x="9427944" y="1265546"/>
            <a:ext cx="2910534" cy="488677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 name="Picture 50">
            <a:extLst>
              <a:ext uri="{FF2B5EF4-FFF2-40B4-BE49-F238E27FC236}">
                <a16:creationId xmlns:a16="http://schemas.microsoft.com/office/drawing/2014/main" id="{C5E04B26-CA1E-3C44-8C64-9B48B1EC6DD3}"/>
              </a:ext>
            </a:extLst>
          </p:cNvPr>
          <p:cNvPicPr>
            <a:picLocks noChangeAspect="1"/>
          </p:cNvPicPr>
          <p:nvPr userDrawn="1"/>
        </p:nvPicPr>
        <p:blipFill>
          <a:blip r:embed="rId2"/>
          <a:srcRect/>
          <a:stretch/>
        </p:blipFill>
        <p:spPr>
          <a:xfrm>
            <a:off x="11010789" y="152400"/>
            <a:ext cx="1074779" cy="389895"/>
          </a:xfrm>
          <a:prstGeom prst="rect">
            <a:avLst/>
          </a:prstGeom>
        </p:spPr>
      </p:pic>
      <p:sp>
        <p:nvSpPr>
          <p:cNvPr id="17" name="Slide Number Placeholder 5">
            <a:extLst>
              <a:ext uri="{FF2B5EF4-FFF2-40B4-BE49-F238E27FC236}">
                <a16:creationId xmlns:a16="http://schemas.microsoft.com/office/drawing/2014/main" id="{93523659-6B05-A24D-940B-2C10D0E22D35}"/>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8" name="Title 1">
            <a:extLst>
              <a:ext uri="{FF2B5EF4-FFF2-40B4-BE49-F238E27FC236}">
                <a16:creationId xmlns:a16="http://schemas.microsoft.com/office/drawing/2014/main" id="{10051EEB-5FE7-5746-BDBE-A74494712E25}"/>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sp>
        <p:nvSpPr>
          <p:cNvPr id="19" name="Text Placeholder 99">
            <a:extLst>
              <a:ext uri="{FF2B5EF4-FFF2-40B4-BE49-F238E27FC236}">
                <a16:creationId xmlns:a16="http://schemas.microsoft.com/office/drawing/2014/main" id="{E710C31D-98B2-7147-A899-C9AA826B7345}"/>
              </a:ext>
            </a:extLst>
          </p:cNvPr>
          <p:cNvSpPr>
            <a:spLocks noGrp="1"/>
          </p:cNvSpPr>
          <p:nvPr>
            <p:ph type="body" sz="quarter" idx="34"/>
          </p:nvPr>
        </p:nvSpPr>
        <p:spPr>
          <a:xfrm>
            <a:off x="828683" y="2171552"/>
            <a:ext cx="4809898" cy="365125"/>
          </a:xfrm>
        </p:spPr>
        <p:txBody>
          <a:bodyPr>
            <a:noAutofit/>
          </a:bodyPr>
          <a:lstStyle>
            <a:lvl1pPr marL="0" indent="0">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40644835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6" name="Chart Placeholder 24">
            <a:extLst>
              <a:ext uri="{FF2B5EF4-FFF2-40B4-BE49-F238E27FC236}">
                <a16:creationId xmlns:a16="http://schemas.microsoft.com/office/drawing/2014/main" id="{DD92176C-8D35-4E48-B328-F1D9BB27745E}"/>
              </a:ext>
            </a:extLst>
          </p:cNvPr>
          <p:cNvSpPr>
            <a:spLocks noGrp="1"/>
          </p:cNvSpPr>
          <p:nvPr>
            <p:ph type="chart" sz="quarter" idx="12" hasCustomPrompt="1"/>
          </p:nvPr>
        </p:nvSpPr>
        <p:spPr>
          <a:xfrm>
            <a:off x="4876800" y="2712069"/>
            <a:ext cx="6629400" cy="3197225"/>
          </a:xfrm>
        </p:spPr>
        <p:txBody>
          <a:bodyPr/>
          <a:lstStyle>
            <a:lvl1pPr marL="0" indent="0">
              <a:buNone/>
              <a:defRPr/>
            </a:lvl1pPr>
          </a:lstStyle>
          <a:p>
            <a:r>
              <a:rPr lang="en-US"/>
              <a:t>Insert chart</a:t>
            </a:r>
          </a:p>
        </p:txBody>
      </p:sp>
      <p:sp>
        <p:nvSpPr>
          <p:cNvPr id="9" name="Slide Number Placeholder 5">
            <a:extLst>
              <a:ext uri="{FF2B5EF4-FFF2-40B4-BE49-F238E27FC236}">
                <a16:creationId xmlns:a16="http://schemas.microsoft.com/office/drawing/2014/main" id="{5B632D4E-AF3F-BA47-A711-FD44BD064B74}"/>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8" name="Title 1">
            <a:extLst>
              <a:ext uri="{FF2B5EF4-FFF2-40B4-BE49-F238E27FC236}">
                <a16:creationId xmlns:a16="http://schemas.microsoft.com/office/drawing/2014/main" id="{0A3A03B8-E3C9-BF49-B4DA-B5C0233803BC}"/>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pic>
        <p:nvPicPr>
          <p:cNvPr id="15" name="Picture 14">
            <a:extLst>
              <a:ext uri="{FF2B5EF4-FFF2-40B4-BE49-F238E27FC236}">
                <a16:creationId xmlns:a16="http://schemas.microsoft.com/office/drawing/2014/main" id="{6BC8B9D4-BC4B-A545-A5E9-3DC21FA2BDD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9" name="Text Placeholder 21">
            <a:extLst>
              <a:ext uri="{FF2B5EF4-FFF2-40B4-BE49-F238E27FC236}">
                <a16:creationId xmlns:a16="http://schemas.microsoft.com/office/drawing/2014/main" id="{1ED80D93-885E-2040-BBED-D2D4E951308A}"/>
              </a:ext>
            </a:extLst>
          </p:cNvPr>
          <p:cNvSpPr>
            <a:spLocks noGrp="1"/>
          </p:cNvSpPr>
          <p:nvPr>
            <p:ph type="body" sz="quarter" idx="11"/>
          </p:nvPr>
        </p:nvSpPr>
        <p:spPr>
          <a:xfrm>
            <a:off x="828683" y="3040499"/>
            <a:ext cx="3514725" cy="1905000"/>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9">
            <a:extLst>
              <a:ext uri="{FF2B5EF4-FFF2-40B4-BE49-F238E27FC236}">
                <a16:creationId xmlns:a16="http://schemas.microsoft.com/office/drawing/2014/main" id="{39683FB7-DF4B-6C41-A428-ABE6BFDC097A}"/>
              </a:ext>
            </a:extLst>
          </p:cNvPr>
          <p:cNvSpPr>
            <a:spLocks noGrp="1"/>
          </p:cNvSpPr>
          <p:nvPr>
            <p:ph type="body" sz="quarter" idx="34"/>
          </p:nvPr>
        </p:nvSpPr>
        <p:spPr>
          <a:xfrm>
            <a:off x="828683" y="2171552"/>
            <a:ext cx="4809898" cy="365125"/>
          </a:xfrm>
        </p:spPr>
        <p:txBody>
          <a:bodyPr>
            <a:noAutofit/>
          </a:bodyPr>
          <a:lstStyle>
            <a:lvl1pPr marL="0" indent="0">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40838655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RT+TEXT + GREY SHAPE 2">
    <p:spTree>
      <p:nvGrpSpPr>
        <p:cNvPr id="1" name=""/>
        <p:cNvGrpSpPr/>
        <p:nvPr/>
      </p:nvGrpSpPr>
      <p:grpSpPr>
        <a:xfrm>
          <a:off x="0" y="0"/>
          <a:ext cx="0" cy="0"/>
          <a:chOff x="0" y="0"/>
          <a:chExt cx="0" cy="0"/>
        </a:xfrm>
      </p:grpSpPr>
      <p:sp>
        <p:nvSpPr>
          <p:cNvPr id="10" name="Retângulo 91">
            <a:extLst>
              <a:ext uri="{FF2B5EF4-FFF2-40B4-BE49-F238E27FC236}">
                <a16:creationId xmlns:a16="http://schemas.microsoft.com/office/drawing/2014/main" id="{BF2DD352-E221-D544-ACA7-CE909AC2B8EB}"/>
              </a:ext>
            </a:extLst>
          </p:cNvPr>
          <p:cNvSpPr/>
          <p:nvPr userDrawn="1"/>
        </p:nvSpPr>
        <p:spPr>
          <a:xfrm>
            <a:off x="9525000" y="0"/>
            <a:ext cx="2695573" cy="689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A82BA5BD-00D1-074A-8BA9-EDCB84709E5B}"/>
              </a:ext>
            </a:extLst>
          </p:cNvPr>
          <p:cNvSpPr/>
          <p:nvPr userDrawn="1"/>
        </p:nvSpPr>
        <p:spPr>
          <a:xfrm>
            <a:off x="11277600" y="5486400"/>
            <a:ext cx="152400" cy="15240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0" name="Chart Placeholder 24">
            <a:extLst>
              <a:ext uri="{FF2B5EF4-FFF2-40B4-BE49-F238E27FC236}">
                <a16:creationId xmlns:a16="http://schemas.microsoft.com/office/drawing/2014/main" id="{23B149E5-FB16-3445-B208-4ED4101D8EA0}"/>
              </a:ext>
            </a:extLst>
          </p:cNvPr>
          <p:cNvSpPr>
            <a:spLocks noGrp="1"/>
          </p:cNvSpPr>
          <p:nvPr>
            <p:ph type="chart" sz="quarter" idx="12" hasCustomPrompt="1"/>
          </p:nvPr>
        </p:nvSpPr>
        <p:spPr>
          <a:xfrm>
            <a:off x="4876800" y="2712069"/>
            <a:ext cx="4467225" cy="3197225"/>
          </a:xfrm>
        </p:spPr>
        <p:txBody>
          <a:bodyPr/>
          <a:lstStyle>
            <a:lvl1pPr marL="0" indent="0">
              <a:buNone/>
              <a:defRPr/>
            </a:lvl1pPr>
          </a:lstStyle>
          <a:p>
            <a:r>
              <a:rPr lang="en-US"/>
              <a:t>Insert chart</a:t>
            </a:r>
          </a:p>
        </p:txBody>
      </p:sp>
      <p:sp>
        <p:nvSpPr>
          <p:cNvPr id="21" name="Title 1">
            <a:extLst>
              <a:ext uri="{FF2B5EF4-FFF2-40B4-BE49-F238E27FC236}">
                <a16:creationId xmlns:a16="http://schemas.microsoft.com/office/drawing/2014/main" id="{A2815965-701E-9D45-B407-B9FED3C73ED5}"/>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sp>
        <p:nvSpPr>
          <p:cNvPr id="23" name="Oval 22">
            <a:extLst>
              <a:ext uri="{FF2B5EF4-FFF2-40B4-BE49-F238E27FC236}">
                <a16:creationId xmlns:a16="http://schemas.microsoft.com/office/drawing/2014/main" id="{5906A80D-188C-EB47-A8ED-F523F905D49D}"/>
              </a:ext>
            </a:extLst>
          </p:cNvPr>
          <p:cNvSpPr/>
          <p:nvPr userDrawn="1"/>
        </p:nvSpPr>
        <p:spPr>
          <a:xfrm>
            <a:off x="9739461" y="1570897"/>
            <a:ext cx="344746" cy="34474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4" name="Picture Placeholder 5">
            <a:extLst>
              <a:ext uri="{FF2B5EF4-FFF2-40B4-BE49-F238E27FC236}">
                <a16:creationId xmlns:a16="http://schemas.microsoft.com/office/drawing/2014/main" id="{51C49837-53D2-8346-91C9-FE9AB0D4D920}"/>
              </a:ext>
            </a:extLst>
          </p:cNvPr>
          <p:cNvSpPr>
            <a:spLocks noGrp="1" noChangeAspect="1"/>
          </p:cNvSpPr>
          <p:nvPr>
            <p:ph type="pic" sz="quarter" idx="47" hasCustomPrompt="1"/>
          </p:nvPr>
        </p:nvSpPr>
        <p:spPr>
          <a:xfrm>
            <a:off x="9911834" y="1743270"/>
            <a:ext cx="337544" cy="329485"/>
          </a:xfrm>
        </p:spPr>
        <p:txBody>
          <a:bodyPr>
            <a:noAutofit/>
          </a:bodyPr>
          <a:lstStyle>
            <a:lvl1pPr marL="0" indent="0" algn="ctr">
              <a:buNone/>
              <a:defRPr sz="400" b="1">
                <a:solidFill>
                  <a:schemeClr val="tx1"/>
                </a:solidFill>
              </a:defRPr>
            </a:lvl1pPr>
          </a:lstStyle>
          <a:p>
            <a:r>
              <a:rPr lang="en-US"/>
              <a:t>black icon</a:t>
            </a:r>
          </a:p>
        </p:txBody>
      </p:sp>
      <p:sp>
        <p:nvSpPr>
          <p:cNvPr id="25" name="Marcador de Posição do Texto 36">
            <a:extLst>
              <a:ext uri="{FF2B5EF4-FFF2-40B4-BE49-F238E27FC236}">
                <a16:creationId xmlns:a16="http://schemas.microsoft.com/office/drawing/2014/main" id="{37E33F1C-7673-0244-9169-445AD082E72E}"/>
              </a:ext>
            </a:extLst>
          </p:cNvPr>
          <p:cNvSpPr>
            <a:spLocks noGrp="1"/>
          </p:cNvSpPr>
          <p:nvPr>
            <p:ph type="body" sz="quarter" idx="33" hasCustomPrompt="1"/>
          </p:nvPr>
        </p:nvSpPr>
        <p:spPr>
          <a:xfrm>
            <a:off x="10298883" y="1723468"/>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26" name="Text Placeholder 43">
            <a:extLst>
              <a:ext uri="{FF2B5EF4-FFF2-40B4-BE49-F238E27FC236}">
                <a16:creationId xmlns:a16="http://schemas.microsoft.com/office/drawing/2014/main" id="{23780705-4545-584C-B8C5-F955713C15DC}"/>
              </a:ext>
            </a:extLst>
          </p:cNvPr>
          <p:cNvSpPr>
            <a:spLocks noGrp="1"/>
          </p:cNvSpPr>
          <p:nvPr>
            <p:ph type="body" sz="quarter" idx="16"/>
          </p:nvPr>
        </p:nvSpPr>
        <p:spPr>
          <a:xfrm>
            <a:off x="9911834" y="2256777"/>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7" name="Oval 26">
            <a:extLst>
              <a:ext uri="{FF2B5EF4-FFF2-40B4-BE49-F238E27FC236}">
                <a16:creationId xmlns:a16="http://schemas.microsoft.com/office/drawing/2014/main" id="{4CDC8655-63AF-8C44-AAD4-CC7D71DA2699}"/>
              </a:ext>
            </a:extLst>
          </p:cNvPr>
          <p:cNvSpPr/>
          <p:nvPr userDrawn="1"/>
        </p:nvSpPr>
        <p:spPr>
          <a:xfrm>
            <a:off x="11430000" y="56388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6EA7C6C2-2681-D94C-A838-B1E00DB0C253}"/>
              </a:ext>
            </a:extLst>
          </p:cNvPr>
          <p:cNvPicPr>
            <a:picLocks noChangeAspect="1"/>
          </p:cNvPicPr>
          <p:nvPr userDrawn="1"/>
        </p:nvPicPr>
        <p:blipFill>
          <a:blip r:embed="rId2"/>
          <a:srcRect/>
          <a:stretch/>
        </p:blipFill>
        <p:spPr>
          <a:xfrm>
            <a:off x="11010789" y="152400"/>
            <a:ext cx="1074779" cy="389895"/>
          </a:xfrm>
          <a:prstGeom prst="rect">
            <a:avLst/>
          </a:prstGeom>
        </p:spPr>
      </p:pic>
      <p:sp>
        <p:nvSpPr>
          <p:cNvPr id="29" name="Slide Number Placeholder 5">
            <a:extLst>
              <a:ext uri="{FF2B5EF4-FFF2-40B4-BE49-F238E27FC236}">
                <a16:creationId xmlns:a16="http://schemas.microsoft.com/office/drawing/2014/main" id="{CDBDF0BB-09DF-7040-9917-BCCE4CA007B4}"/>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4" name="Text Placeholder 21">
            <a:extLst>
              <a:ext uri="{FF2B5EF4-FFF2-40B4-BE49-F238E27FC236}">
                <a16:creationId xmlns:a16="http://schemas.microsoft.com/office/drawing/2014/main" id="{7F16237B-48D9-EB42-AF8F-F51BF07EF6F9}"/>
              </a:ext>
            </a:extLst>
          </p:cNvPr>
          <p:cNvSpPr>
            <a:spLocks noGrp="1"/>
          </p:cNvSpPr>
          <p:nvPr>
            <p:ph type="body" sz="quarter" idx="11"/>
          </p:nvPr>
        </p:nvSpPr>
        <p:spPr>
          <a:xfrm>
            <a:off x="828683" y="3040499"/>
            <a:ext cx="3514725" cy="1905000"/>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99">
            <a:extLst>
              <a:ext uri="{FF2B5EF4-FFF2-40B4-BE49-F238E27FC236}">
                <a16:creationId xmlns:a16="http://schemas.microsoft.com/office/drawing/2014/main" id="{5355CC73-F356-9249-89E2-14DA2B700D83}"/>
              </a:ext>
            </a:extLst>
          </p:cNvPr>
          <p:cNvSpPr>
            <a:spLocks noGrp="1"/>
          </p:cNvSpPr>
          <p:nvPr>
            <p:ph type="body" sz="quarter" idx="34"/>
          </p:nvPr>
        </p:nvSpPr>
        <p:spPr>
          <a:xfrm>
            <a:off x="828683" y="2171552"/>
            <a:ext cx="4809898" cy="365125"/>
          </a:xfrm>
        </p:spPr>
        <p:txBody>
          <a:bodyPr>
            <a:noAutofit/>
          </a:bodyPr>
          <a:lstStyle>
            <a:lvl1pPr marL="0" indent="0">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380296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RADECIMENTO">
    <p:spTree>
      <p:nvGrpSpPr>
        <p:cNvPr id="1" name=""/>
        <p:cNvGrpSpPr/>
        <p:nvPr/>
      </p:nvGrpSpPr>
      <p:grpSpPr>
        <a:xfrm>
          <a:off x="0" y="0"/>
          <a:ext cx="0" cy="0"/>
          <a:chOff x="0" y="0"/>
          <a:chExt cx="0" cy="0"/>
        </a:xfrm>
      </p:grpSpPr>
      <p:sp>
        <p:nvSpPr>
          <p:cNvPr id="6" name="Rectangle: Rounded Corners 27">
            <a:extLst>
              <a:ext uri="{FF2B5EF4-FFF2-40B4-BE49-F238E27FC236}">
                <a16:creationId xmlns:a16="http://schemas.microsoft.com/office/drawing/2014/main" id="{670DC8E6-C28F-414B-9A8B-9A64367022B8}"/>
              </a:ext>
            </a:extLst>
          </p:cNvPr>
          <p:cNvSpPr/>
          <p:nvPr userDrawn="1"/>
        </p:nvSpPr>
        <p:spPr>
          <a:xfrm flipH="1">
            <a:off x="4343400" y="1704770"/>
            <a:ext cx="1345789" cy="45719"/>
          </a:xfrm>
          <a:prstGeom prst="roundRect">
            <a:avLst>
              <a:gd name="adj" fmla="val 50000"/>
            </a:avLst>
          </a:prstGeom>
          <a:gradFill>
            <a:gsLst>
              <a:gs pos="3700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1704A766-2405-6A4E-BA4F-92ED8E68A054}"/>
              </a:ext>
            </a:extLst>
          </p:cNvPr>
          <p:cNvSpPr/>
          <p:nvPr userDrawn="1"/>
        </p:nvSpPr>
        <p:spPr>
          <a:xfrm>
            <a:off x="685800" y="6172200"/>
            <a:ext cx="217185" cy="217185"/>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BA3F383E-A598-3647-A72D-716B854456BE}"/>
              </a:ext>
            </a:extLst>
          </p:cNvPr>
          <p:cNvSpPr/>
          <p:nvPr userDrawn="1"/>
        </p:nvSpPr>
        <p:spPr>
          <a:xfrm>
            <a:off x="11655945" y="3221570"/>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823AAAB9-2435-9A43-8DFE-D3B5559D0857}"/>
              </a:ext>
            </a:extLst>
          </p:cNvPr>
          <p:cNvSpPr>
            <a:spLocks noGrp="1"/>
          </p:cNvSpPr>
          <p:nvPr>
            <p:ph type="title" hasCustomPrompt="1"/>
          </p:nvPr>
        </p:nvSpPr>
        <p:spPr>
          <a:xfrm>
            <a:off x="828682" y="1581754"/>
            <a:ext cx="10515600" cy="1219200"/>
          </a:xfrm>
        </p:spPr>
        <p:txBody>
          <a:bodyPr anchor="ctr">
            <a:noAutofit/>
          </a:bodyPr>
          <a:lstStyle>
            <a:lvl1pPr>
              <a:defRPr>
                <a:solidFill>
                  <a:schemeClr val="tx1"/>
                </a:solidFill>
              </a:defRPr>
            </a:lvl1pPr>
          </a:lstStyle>
          <a:p>
            <a:r>
              <a:rPr lang="pt-PT" noProof="0"/>
              <a:t>título</a:t>
            </a:r>
          </a:p>
        </p:txBody>
      </p:sp>
      <p:sp>
        <p:nvSpPr>
          <p:cNvPr id="14" name="Text Placeholder 21">
            <a:extLst>
              <a:ext uri="{FF2B5EF4-FFF2-40B4-BE49-F238E27FC236}">
                <a16:creationId xmlns:a16="http://schemas.microsoft.com/office/drawing/2014/main" id="{C8014D21-6719-5D4A-909F-5D611E0DE9E0}"/>
              </a:ext>
            </a:extLst>
          </p:cNvPr>
          <p:cNvSpPr>
            <a:spLocks noGrp="1"/>
          </p:cNvSpPr>
          <p:nvPr>
            <p:ph type="body" sz="quarter" idx="11"/>
          </p:nvPr>
        </p:nvSpPr>
        <p:spPr>
          <a:xfrm>
            <a:off x="828681" y="2934480"/>
            <a:ext cx="10182107" cy="1901952"/>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pic>
        <p:nvPicPr>
          <p:cNvPr id="16" name="Picture 15">
            <a:extLst>
              <a:ext uri="{FF2B5EF4-FFF2-40B4-BE49-F238E27FC236}">
                <a16:creationId xmlns:a16="http://schemas.microsoft.com/office/drawing/2014/main" id="{DD318D14-D7DE-F44D-A4E4-E9961A4BF964}"/>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5" name="Slide Number Placeholder 5">
            <a:extLst>
              <a:ext uri="{FF2B5EF4-FFF2-40B4-BE49-F238E27FC236}">
                <a16:creationId xmlns:a16="http://schemas.microsoft.com/office/drawing/2014/main" id="{000D2A0D-5AFF-5E47-B662-36A4AB0920AF}"/>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Tree>
    <p:extLst>
      <p:ext uri="{BB962C8B-B14F-4D97-AF65-F5344CB8AC3E}">
        <p14:creationId xmlns:p14="http://schemas.microsoft.com/office/powerpoint/2010/main" val="1462102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PIE CHART">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20ABE59C-4893-3545-9F68-4B2B8474465F}"/>
              </a:ext>
            </a:extLst>
          </p:cNvPr>
          <p:cNvSpPr/>
          <p:nvPr userDrawn="1"/>
        </p:nvSpPr>
        <p:spPr>
          <a:xfrm>
            <a:off x="0" y="2329917"/>
            <a:ext cx="3124200" cy="354999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Marcador de Posição do Gráfico 45">
            <a:extLst>
              <a:ext uri="{FF2B5EF4-FFF2-40B4-BE49-F238E27FC236}">
                <a16:creationId xmlns:a16="http://schemas.microsoft.com/office/drawing/2014/main" id="{A392A2A6-7EE1-6140-967B-C59A9000CC67}"/>
              </a:ext>
            </a:extLst>
          </p:cNvPr>
          <p:cNvGraphicFramePr>
            <a:graphicFrameLocks/>
          </p:cNvGraphicFramePr>
          <p:nvPr userDrawn="1"/>
        </p:nvGraphicFramePr>
        <p:xfrm>
          <a:off x="4259263" y="2117132"/>
          <a:ext cx="7409110" cy="4105250"/>
        </p:xfrm>
        <a:graphic>
          <a:graphicData uri="http://schemas.openxmlformats.org/drawingml/2006/chart">
            <c:chart xmlns:c="http://schemas.openxmlformats.org/drawingml/2006/chart" xmlns:r="http://schemas.openxmlformats.org/officeDocument/2006/relationships" r:id="rId2"/>
          </a:graphicData>
        </a:graphic>
      </p:graphicFrame>
      <p:sp>
        <p:nvSpPr>
          <p:cNvPr id="14" name="Retângulo 95">
            <a:extLst>
              <a:ext uri="{FF2B5EF4-FFF2-40B4-BE49-F238E27FC236}">
                <a16:creationId xmlns:a16="http://schemas.microsoft.com/office/drawing/2014/main" id="{52F1E7B9-AD39-7940-8964-8DAEAE59DAD3}"/>
              </a:ext>
            </a:extLst>
          </p:cNvPr>
          <p:cNvSpPr/>
          <p:nvPr userDrawn="1"/>
        </p:nvSpPr>
        <p:spPr>
          <a:xfrm>
            <a:off x="3812872" y="2165764"/>
            <a:ext cx="9369728" cy="3966679"/>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034E76EA-46AF-A346-AF37-907C32E5AFFB}"/>
              </a:ext>
            </a:extLst>
          </p:cNvPr>
          <p:cNvSpPr/>
          <p:nvPr userDrawn="1"/>
        </p:nvSpPr>
        <p:spPr>
          <a:xfrm>
            <a:off x="3676128" y="2488738"/>
            <a:ext cx="273487" cy="27348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7B3F5CFB-FF92-B04B-897F-37712B181896}"/>
              </a:ext>
            </a:extLst>
          </p:cNvPr>
          <p:cNvSpPr/>
          <p:nvPr userDrawn="1"/>
        </p:nvSpPr>
        <p:spPr>
          <a:xfrm>
            <a:off x="225690" y="2525170"/>
            <a:ext cx="344746" cy="34474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4" name="Marcador de Posição do Gráfico 3">
            <a:extLst>
              <a:ext uri="{FF2B5EF4-FFF2-40B4-BE49-F238E27FC236}">
                <a16:creationId xmlns:a16="http://schemas.microsoft.com/office/drawing/2014/main" id="{3156351A-9D0C-DF49-A102-972CBEFAACC5}"/>
              </a:ext>
            </a:extLst>
          </p:cNvPr>
          <p:cNvSpPr>
            <a:spLocks noGrp="1"/>
          </p:cNvSpPr>
          <p:nvPr>
            <p:ph type="chart" sz="quarter" idx="27" hasCustomPrompt="1"/>
          </p:nvPr>
        </p:nvSpPr>
        <p:spPr>
          <a:xfrm>
            <a:off x="4259662" y="2504261"/>
            <a:ext cx="3011488" cy="3013075"/>
          </a:xfrm>
        </p:spPr>
        <p:txBody>
          <a:bodyPr>
            <a:normAutofit/>
          </a:bodyPr>
          <a:lstStyle>
            <a:lvl1pPr>
              <a:buNone/>
              <a:defRPr sz="1800"/>
            </a:lvl1pPr>
          </a:lstStyle>
          <a:p>
            <a:r>
              <a:rPr lang="pt-PT"/>
              <a:t> </a:t>
            </a:r>
          </a:p>
        </p:txBody>
      </p:sp>
      <p:sp>
        <p:nvSpPr>
          <p:cNvPr id="25" name="Marcador de Posição do Gráfico 3">
            <a:extLst>
              <a:ext uri="{FF2B5EF4-FFF2-40B4-BE49-F238E27FC236}">
                <a16:creationId xmlns:a16="http://schemas.microsoft.com/office/drawing/2014/main" id="{51F612ED-6936-944A-9DEF-A22D448AD461}"/>
              </a:ext>
            </a:extLst>
          </p:cNvPr>
          <p:cNvSpPr>
            <a:spLocks noGrp="1"/>
          </p:cNvSpPr>
          <p:nvPr>
            <p:ph type="chart" sz="quarter" idx="28" hasCustomPrompt="1"/>
          </p:nvPr>
        </p:nvSpPr>
        <p:spPr>
          <a:xfrm>
            <a:off x="8845267" y="2504261"/>
            <a:ext cx="1357365" cy="1358080"/>
          </a:xfrm>
        </p:spPr>
        <p:txBody>
          <a:bodyPr>
            <a:normAutofit/>
          </a:bodyPr>
          <a:lstStyle>
            <a:lvl1pPr>
              <a:buNone/>
              <a:defRPr sz="1800"/>
            </a:lvl1pPr>
          </a:lstStyle>
          <a:p>
            <a:r>
              <a:rPr lang="pt-PT"/>
              <a:t> </a:t>
            </a:r>
          </a:p>
        </p:txBody>
      </p:sp>
      <p:sp>
        <p:nvSpPr>
          <p:cNvPr id="26" name="Marcador de Posição do Gráfico 3">
            <a:extLst>
              <a:ext uri="{FF2B5EF4-FFF2-40B4-BE49-F238E27FC236}">
                <a16:creationId xmlns:a16="http://schemas.microsoft.com/office/drawing/2014/main" id="{1A8AC83D-FE3D-EB4D-AB7E-7C05BA405752}"/>
              </a:ext>
            </a:extLst>
          </p:cNvPr>
          <p:cNvSpPr>
            <a:spLocks noGrp="1"/>
          </p:cNvSpPr>
          <p:nvPr>
            <p:ph type="chart" sz="quarter" idx="29" hasCustomPrompt="1"/>
          </p:nvPr>
        </p:nvSpPr>
        <p:spPr>
          <a:xfrm>
            <a:off x="7379526" y="2504261"/>
            <a:ext cx="1357365" cy="1358080"/>
          </a:xfrm>
        </p:spPr>
        <p:txBody>
          <a:bodyPr>
            <a:normAutofit/>
          </a:bodyPr>
          <a:lstStyle>
            <a:lvl1pPr>
              <a:buNone/>
              <a:defRPr sz="1800"/>
            </a:lvl1pPr>
          </a:lstStyle>
          <a:p>
            <a:r>
              <a:rPr lang="pt-PT"/>
              <a:t> </a:t>
            </a:r>
          </a:p>
        </p:txBody>
      </p:sp>
      <p:sp>
        <p:nvSpPr>
          <p:cNvPr id="27" name="Marcador de Posição do Gráfico 3">
            <a:extLst>
              <a:ext uri="{FF2B5EF4-FFF2-40B4-BE49-F238E27FC236}">
                <a16:creationId xmlns:a16="http://schemas.microsoft.com/office/drawing/2014/main" id="{5801217A-6E45-F447-BD1F-8DAA3617D5C5}"/>
              </a:ext>
            </a:extLst>
          </p:cNvPr>
          <p:cNvSpPr>
            <a:spLocks noGrp="1"/>
          </p:cNvSpPr>
          <p:nvPr>
            <p:ph type="chart" sz="quarter" idx="30" hasCustomPrompt="1"/>
          </p:nvPr>
        </p:nvSpPr>
        <p:spPr>
          <a:xfrm>
            <a:off x="10311008" y="2504261"/>
            <a:ext cx="1357365" cy="1358080"/>
          </a:xfrm>
        </p:spPr>
        <p:txBody>
          <a:bodyPr>
            <a:normAutofit/>
          </a:bodyPr>
          <a:lstStyle>
            <a:lvl1pPr>
              <a:buNone/>
              <a:defRPr sz="1800"/>
            </a:lvl1pPr>
          </a:lstStyle>
          <a:p>
            <a:r>
              <a:rPr lang="pt-PT"/>
              <a:t> </a:t>
            </a:r>
          </a:p>
        </p:txBody>
      </p:sp>
      <p:sp>
        <p:nvSpPr>
          <p:cNvPr id="28" name="Marcador de Posição do Gráfico 3">
            <a:extLst>
              <a:ext uri="{FF2B5EF4-FFF2-40B4-BE49-F238E27FC236}">
                <a16:creationId xmlns:a16="http://schemas.microsoft.com/office/drawing/2014/main" id="{6F158898-2757-3242-BB67-ADB6BB57758C}"/>
              </a:ext>
            </a:extLst>
          </p:cNvPr>
          <p:cNvSpPr>
            <a:spLocks noGrp="1"/>
          </p:cNvSpPr>
          <p:nvPr>
            <p:ph type="chart" sz="quarter" idx="31" hasCustomPrompt="1"/>
          </p:nvPr>
        </p:nvSpPr>
        <p:spPr>
          <a:xfrm>
            <a:off x="8845267" y="4157941"/>
            <a:ext cx="1357365" cy="1358080"/>
          </a:xfrm>
        </p:spPr>
        <p:txBody>
          <a:bodyPr>
            <a:normAutofit/>
          </a:bodyPr>
          <a:lstStyle>
            <a:lvl1pPr>
              <a:buNone/>
              <a:defRPr sz="1800"/>
            </a:lvl1pPr>
          </a:lstStyle>
          <a:p>
            <a:r>
              <a:rPr lang="pt-PT"/>
              <a:t> </a:t>
            </a:r>
          </a:p>
        </p:txBody>
      </p:sp>
      <p:sp>
        <p:nvSpPr>
          <p:cNvPr id="29" name="Marcador de Posição do Gráfico 3">
            <a:extLst>
              <a:ext uri="{FF2B5EF4-FFF2-40B4-BE49-F238E27FC236}">
                <a16:creationId xmlns:a16="http://schemas.microsoft.com/office/drawing/2014/main" id="{8DD0C988-8804-AD4A-92A7-69B051822420}"/>
              </a:ext>
            </a:extLst>
          </p:cNvPr>
          <p:cNvSpPr>
            <a:spLocks noGrp="1"/>
          </p:cNvSpPr>
          <p:nvPr>
            <p:ph type="chart" sz="quarter" idx="32" hasCustomPrompt="1"/>
          </p:nvPr>
        </p:nvSpPr>
        <p:spPr>
          <a:xfrm>
            <a:off x="7379526" y="4157941"/>
            <a:ext cx="1357365" cy="1358080"/>
          </a:xfrm>
        </p:spPr>
        <p:txBody>
          <a:bodyPr>
            <a:normAutofit/>
          </a:bodyPr>
          <a:lstStyle>
            <a:lvl1pPr>
              <a:buNone/>
              <a:defRPr sz="1800"/>
            </a:lvl1pPr>
          </a:lstStyle>
          <a:p>
            <a:r>
              <a:rPr lang="pt-PT"/>
              <a:t> </a:t>
            </a:r>
          </a:p>
        </p:txBody>
      </p:sp>
      <p:sp>
        <p:nvSpPr>
          <p:cNvPr id="30" name="Marcador de Posição do Gráfico 3">
            <a:extLst>
              <a:ext uri="{FF2B5EF4-FFF2-40B4-BE49-F238E27FC236}">
                <a16:creationId xmlns:a16="http://schemas.microsoft.com/office/drawing/2014/main" id="{146833B2-B2AA-4144-8DB7-FE8C29CF860A}"/>
              </a:ext>
            </a:extLst>
          </p:cNvPr>
          <p:cNvSpPr>
            <a:spLocks noGrp="1"/>
          </p:cNvSpPr>
          <p:nvPr>
            <p:ph type="chart" sz="quarter" idx="33" hasCustomPrompt="1"/>
          </p:nvPr>
        </p:nvSpPr>
        <p:spPr>
          <a:xfrm>
            <a:off x="10311008" y="4157941"/>
            <a:ext cx="1357365" cy="1358080"/>
          </a:xfrm>
        </p:spPr>
        <p:txBody>
          <a:bodyPr>
            <a:normAutofit/>
          </a:bodyPr>
          <a:lstStyle>
            <a:lvl1pPr>
              <a:buNone/>
              <a:defRPr sz="1800"/>
            </a:lvl1pPr>
          </a:lstStyle>
          <a:p>
            <a:r>
              <a:rPr lang="pt-PT"/>
              <a:t> </a:t>
            </a:r>
          </a:p>
        </p:txBody>
      </p:sp>
      <p:sp>
        <p:nvSpPr>
          <p:cNvPr id="32" name="Picture Placeholder 5">
            <a:extLst>
              <a:ext uri="{FF2B5EF4-FFF2-40B4-BE49-F238E27FC236}">
                <a16:creationId xmlns:a16="http://schemas.microsoft.com/office/drawing/2014/main" id="{4BD81CB3-D24C-5D42-AF2C-9438E08B1B6B}"/>
              </a:ext>
            </a:extLst>
          </p:cNvPr>
          <p:cNvSpPr>
            <a:spLocks noGrp="1" noChangeAspect="1"/>
          </p:cNvSpPr>
          <p:nvPr>
            <p:ph type="pic" sz="quarter" idx="47" hasCustomPrompt="1"/>
          </p:nvPr>
        </p:nvSpPr>
        <p:spPr>
          <a:xfrm>
            <a:off x="401664" y="2697543"/>
            <a:ext cx="337544" cy="329485"/>
          </a:xfrm>
        </p:spPr>
        <p:txBody>
          <a:bodyPr>
            <a:noAutofit/>
          </a:bodyPr>
          <a:lstStyle>
            <a:lvl1pPr marL="0" indent="0" algn="ctr">
              <a:buNone/>
              <a:defRPr sz="400" b="1">
                <a:solidFill>
                  <a:schemeClr val="tx1"/>
                </a:solidFill>
              </a:defRPr>
            </a:lvl1pPr>
          </a:lstStyle>
          <a:p>
            <a:r>
              <a:rPr lang="en-US"/>
              <a:t>black icon</a:t>
            </a:r>
          </a:p>
        </p:txBody>
      </p:sp>
      <p:sp>
        <p:nvSpPr>
          <p:cNvPr id="33" name="Text Placeholder 43">
            <a:extLst>
              <a:ext uri="{FF2B5EF4-FFF2-40B4-BE49-F238E27FC236}">
                <a16:creationId xmlns:a16="http://schemas.microsoft.com/office/drawing/2014/main" id="{5159C12C-756D-1E43-8452-BA7DE145139F}"/>
              </a:ext>
            </a:extLst>
          </p:cNvPr>
          <p:cNvSpPr>
            <a:spLocks noGrp="1"/>
          </p:cNvSpPr>
          <p:nvPr>
            <p:ph type="body" sz="quarter" idx="16"/>
          </p:nvPr>
        </p:nvSpPr>
        <p:spPr>
          <a:xfrm>
            <a:off x="828682" y="3131213"/>
            <a:ext cx="1916354" cy="2659988"/>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34" name="Marcador de Posição do Texto 36">
            <a:extLst>
              <a:ext uri="{FF2B5EF4-FFF2-40B4-BE49-F238E27FC236}">
                <a16:creationId xmlns:a16="http://schemas.microsoft.com/office/drawing/2014/main" id="{2F7848C9-7A89-CA40-92F8-79AD1C368C73}"/>
              </a:ext>
            </a:extLst>
          </p:cNvPr>
          <p:cNvSpPr>
            <a:spLocks noGrp="1"/>
          </p:cNvSpPr>
          <p:nvPr>
            <p:ph type="body" sz="quarter" idx="48" hasCustomPrompt="1"/>
          </p:nvPr>
        </p:nvSpPr>
        <p:spPr>
          <a:xfrm>
            <a:off x="822882" y="2697543"/>
            <a:ext cx="1916354" cy="287518"/>
          </a:xfrm>
        </p:spPr>
        <p:txBody>
          <a:bodyPr anchor="ctr">
            <a:noAutofit/>
          </a:bodyPr>
          <a:lstStyle>
            <a:lvl1pPr marL="0" indent="0" algn="l">
              <a:buNone/>
              <a:defRPr sz="1600" b="0"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8" name="Slide Number Placeholder 5">
            <a:extLst>
              <a:ext uri="{FF2B5EF4-FFF2-40B4-BE49-F238E27FC236}">
                <a16:creationId xmlns:a16="http://schemas.microsoft.com/office/drawing/2014/main" id="{92A12E05-485E-6E46-9684-E4320267EF0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20" name="Title 1">
            <a:extLst>
              <a:ext uri="{FF2B5EF4-FFF2-40B4-BE49-F238E27FC236}">
                <a16:creationId xmlns:a16="http://schemas.microsoft.com/office/drawing/2014/main" id="{6219B790-816F-DA43-A168-551D8F4DF981}"/>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pic>
        <p:nvPicPr>
          <p:cNvPr id="21" name="Picture 20">
            <a:extLst>
              <a:ext uri="{FF2B5EF4-FFF2-40B4-BE49-F238E27FC236}">
                <a16:creationId xmlns:a16="http://schemas.microsoft.com/office/drawing/2014/main" id="{BE99A175-69D8-CE47-A17C-D3A3EA190373}"/>
              </a:ext>
            </a:extLst>
          </p:cNvPr>
          <p:cNvPicPr>
            <a:picLocks noChangeAspect="1"/>
          </p:cNvPicPr>
          <p:nvPr userDrawn="1"/>
        </p:nvPicPr>
        <p:blipFill>
          <a:blip r:embed="rId3"/>
          <a:srcRect/>
          <a:stretch/>
        </p:blipFill>
        <p:spPr>
          <a:xfrm>
            <a:off x="11010789" y="152400"/>
            <a:ext cx="1074776" cy="389895"/>
          </a:xfrm>
          <a:prstGeom prst="rect">
            <a:avLst/>
          </a:prstGeom>
        </p:spPr>
      </p:pic>
    </p:spTree>
    <p:extLst>
      <p:ext uri="{BB962C8B-B14F-4D97-AF65-F5344CB8AC3E}">
        <p14:creationId xmlns:p14="http://schemas.microsoft.com/office/powerpoint/2010/main" val="17648401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Use Cases">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86C27-8401-444F-BC5F-44B8A64F5B9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DEEE145F-07F3-0A4B-8602-5BED2EB3F684}"/>
              </a:ext>
            </a:extLst>
          </p:cNvPr>
          <p:cNvSpPr txBox="1">
            <a:spLocks/>
          </p:cNvSpPr>
          <p:nvPr userDrawn="1"/>
        </p:nvSpPr>
        <p:spPr>
          <a:xfrm>
            <a:off x="11315700" y="6264275"/>
            <a:ext cx="7239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8F53A4-1091-644E-BFE7-B6FDA85A5BF0}" type="slidenum">
              <a:rPr lang="en-US" sz="800" smtClean="0"/>
              <a:pPr/>
              <a:t>‹#›</a:t>
            </a:fld>
            <a:endParaRPr lang="en-US" sz="800"/>
          </a:p>
        </p:txBody>
      </p:sp>
      <p:sp>
        <p:nvSpPr>
          <p:cNvPr id="4" name="Title 1">
            <a:extLst>
              <a:ext uri="{FF2B5EF4-FFF2-40B4-BE49-F238E27FC236}">
                <a16:creationId xmlns:a16="http://schemas.microsoft.com/office/drawing/2014/main" id="{7B1FAC8D-7E32-4466-8555-0AE9C2DBC428}"/>
              </a:ext>
            </a:extLst>
          </p:cNvPr>
          <p:cNvSpPr>
            <a:spLocks noGrp="1"/>
          </p:cNvSpPr>
          <p:nvPr>
            <p:ph type="title" hasCustomPrompt="1"/>
          </p:nvPr>
        </p:nvSpPr>
        <p:spPr>
          <a:xfrm>
            <a:off x="830071" y="508976"/>
            <a:ext cx="9103638" cy="964698"/>
          </a:xfrm>
        </p:spPr>
        <p:txBody>
          <a:bodyPr anchor="t" anchorCtr="0">
            <a:noAutofit/>
          </a:bodyPr>
          <a:lstStyle>
            <a:lvl1pPr>
              <a:defRPr sz="5000">
                <a:solidFill>
                  <a:schemeClr val="accent4"/>
                </a:solidFill>
              </a:defRPr>
            </a:lvl1pPr>
          </a:lstStyle>
          <a:p>
            <a:r>
              <a:rPr lang="pt-PT" noProof="0"/>
              <a:t>título do slide</a:t>
            </a:r>
          </a:p>
        </p:txBody>
      </p:sp>
      <p:sp>
        <p:nvSpPr>
          <p:cNvPr id="5" name="Picture Placeholder 24">
            <a:extLst>
              <a:ext uri="{FF2B5EF4-FFF2-40B4-BE49-F238E27FC236}">
                <a16:creationId xmlns:a16="http://schemas.microsoft.com/office/drawing/2014/main" id="{CF99014D-2F26-4AE0-B1F9-CDA4239F707A}"/>
              </a:ext>
            </a:extLst>
          </p:cNvPr>
          <p:cNvSpPr>
            <a:spLocks noGrp="1"/>
          </p:cNvSpPr>
          <p:nvPr>
            <p:ph type="pic" sz="quarter" idx="12" hasCustomPrompt="1"/>
          </p:nvPr>
        </p:nvSpPr>
        <p:spPr>
          <a:xfrm>
            <a:off x="220471" y="1675673"/>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6" name="Picture Placeholder 24">
            <a:extLst>
              <a:ext uri="{FF2B5EF4-FFF2-40B4-BE49-F238E27FC236}">
                <a16:creationId xmlns:a16="http://schemas.microsoft.com/office/drawing/2014/main" id="{33830E02-4AED-49AA-99B3-864EDC6C6C72}"/>
              </a:ext>
            </a:extLst>
          </p:cNvPr>
          <p:cNvSpPr>
            <a:spLocks noGrp="1"/>
          </p:cNvSpPr>
          <p:nvPr>
            <p:ph type="pic" sz="quarter" idx="13" hasCustomPrompt="1"/>
          </p:nvPr>
        </p:nvSpPr>
        <p:spPr>
          <a:xfrm>
            <a:off x="4224000" y="1675673"/>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9" name="Picture Placeholder 24">
            <a:extLst>
              <a:ext uri="{FF2B5EF4-FFF2-40B4-BE49-F238E27FC236}">
                <a16:creationId xmlns:a16="http://schemas.microsoft.com/office/drawing/2014/main" id="{5C385404-9E63-418A-84B5-9DC1969DCA9C}"/>
              </a:ext>
            </a:extLst>
          </p:cNvPr>
          <p:cNvSpPr>
            <a:spLocks noGrp="1"/>
          </p:cNvSpPr>
          <p:nvPr>
            <p:ph type="pic" sz="quarter" idx="14" hasCustomPrompt="1"/>
          </p:nvPr>
        </p:nvSpPr>
        <p:spPr>
          <a:xfrm>
            <a:off x="8231671" y="1675673"/>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0" name="Picture Placeholder 24">
            <a:extLst>
              <a:ext uri="{FF2B5EF4-FFF2-40B4-BE49-F238E27FC236}">
                <a16:creationId xmlns:a16="http://schemas.microsoft.com/office/drawing/2014/main" id="{AD5FA8C3-37BE-41E1-9C19-FF656CEDFC87}"/>
              </a:ext>
            </a:extLst>
          </p:cNvPr>
          <p:cNvSpPr>
            <a:spLocks noGrp="1"/>
          </p:cNvSpPr>
          <p:nvPr>
            <p:ph type="pic" sz="quarter" idx="15" hasCustomPrompt="1"/>
          </p:nvPr>
        </p:nvSpPr>
        <p:spPr>
          <a:xfrm>
            <a:off x="220471" y="4062049"/>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1" name="Picture Placeholder 24">
            <a:extLst>
              <a:ext uri="{FF2B5EF4-FFF2-40B4-BE49-F238E27FC236}">
                <a16:creationId xmlns:a16="http://schemas.microsoft.com/office/drawing/2014/main" id="{721F4299-B6B2-4E68-ABD5-4A9832715A22}"/>
              </a:ext>
            </a:extLst>
          </p:cNvPr>
          <p:cNvSpPr>
            <a:spLocks noGrp="1"/>
          </p:cNvSpPr>
          <p:nvPr>
            <p:ph type="pic" sz="quarter" idx="16" hasCustomPrompt="1"/>
          </p:nvPr>
        </p:nvSpPr>
        <p:spPr>
          <a:xfrm>
            <a:off x="4224000" y="4062049"/>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2" name="Picture Placeholder 24">
            <a:extLst>
              <a:ext uri="{FF2B5EF4-FFF2-40B4-BE49-F238E27FC236}">
                <a16:creationId xmlns:a16="http://schemas.microsoft.com/office/drawing/2014/main" id="{2E54906F-F538-4F15-816F-42F04C9554CB}"/>
              </a:ext>
            </a:extLst>
          </p:cNvPr>
          <p:cNvSpPr>
            <a:spLocks noGrp="1"/>
          </p:cNvSpPr>
          <p:nvPr>
            <p:ph type="pic" sz="quarter" idx="17" hasCustomPrompt="1"/>
          </p:nvPr>
        </p:nvSpPr>
        <p:spPr>
          <a:xfrm>
            <a:off x="8231671" y="4062049"/>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Tree>
    <p:extLst>
      <p:ext uri="{BB962C8B-B14F-4D97-AF65-F5344CB8AC3E}">
        <p14:creationId xmlns:p14="http://schemas.microsoft.com/office/powerpoint/2010/main" val="41960023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NDO BRANCO GEL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86C27-8401-444F-BC5F-44B8A64F5B97}"/>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DEEE145F-07F3-0A4B-8602-5BED2EB3F684}"/>
              </a:ext>
            </a:extLst>
          </p:cNvPr>
          <p:cNvSpPr txBox="1">
            <a:spLocks/>
          </p:cNvSpPr>
          <p:nvPr userDrawn="1"/>
        </p:nvSpPr>
        <p:spPr>
          <a:xfrm>
            <a:off x="11315700" y="6264275"/>
            <a:ext cx="7239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8F53A4-1091-644E-BFE7-B6FDA85A5BF0}" type="slidenum">
              <a:rPr lang="en-US" sz="800" smtClean="0"/>
              <a:pPr/>
              <a:t>‹#›</a:t>
            </a:fld>
            <a:endParaRPr lang="en-US" sz="800"/>
          </a:p>
        </p:txBody>
      </p:sp>
      <p:sp>
        <p:nvSpPr>
          <p:cNvPr id="4" name="Title 1">
            <a:extLst>
              <a:ext uri="{FF2B5EF4-FFF2-40B4-BE49-F238E27FC236}">
                <a16:creationId xmlns:a16="http://schemas.microsoft.com/office/drawing/2014/main" id="{CBC77191-8388-CA4E-A8B4-AFAFAA8D30C3}"/>
              </a:ext>
            </a:extLst>
          </p:cNvPr>
          <p:cNvSpPr>
            <a:spLocks noGrp="1"/>
          </p:cNvSpPr>
          <p:nvPr>
            <p:ph type="title" hasCustomPrompt="1"/>
          </p:nvPr>
        </p:nvSpPr>
        <p:spPr>
          <a:xfrm>
            <a:off x="830071" y="508976"/>
            <a:ext cx="910363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9310116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NDO CINZA CLAR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86C27-8401-444F-BC5F-44B8A64F5B97}"/>
              </a:ext>
            </a:extLst>
          </p:cNvPr>
          <p:cNvPicPr>
            <a:picLocks noChangeAspect="1"/>
          </p:cNvPicPr>
          <p:nvPr userDrawn="1"/>
        </p:nvPicPr>
        <p:blipFill>
          <a:blip r:embed="rId3"/>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DEEE145F-07F3-0A4B-8602-5BED2EB3F684}"/>
              </a:ext>
            </a:extLst>
          </p:cNvPr>
          <p:cNvSpPr txBox="1">
            <a:spLocks/>
          </p:cNvSpPr>
          <p:nvPr userDrawn="1"/>
        </p:nvSpPr>
        <p:spPr>
          <a:xfrm>
            <a:off x="11315700" y="6264275"/>
            <a:ext cx="7239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8F53A4-1091-644E-BFE7-B6FDA85A5BF0}" type="slidenum">
              <a:rPr lang="en-US" sz="800" smtClean="0"/>
              <a:pPr/>
              <a:t>‹#›</a:t>
            </a:fld>
            <a:endParaRPr lang="en-US" sz="800"/>
          </a:p>
        </p:txBody>
      </p:sp>
    </p:spTree>
    <p:extLst>
      <p:ext uri="{BB962C8B-B14F-4D97-AF65-F5344CB8AC3E}">
        <p14:creationId xmlns:p14="http://schemas.microsoft.com/office/powerpoint/2010/main" val="24252617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NDO VERMELHO TEXTURAD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E4FE07B-7600-574F-9891-56AC0EBC17B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5" name="Picture 4">
            <a:extLst>
              <a:ext uri="{FF2B5EF4-FFF2-40B4-BE49-F238E27FC236}">
                <a16:creationId xmlns:a16="http://schemas.microsoft.com/office/drawing/2014/main" id="{46556E18-048C-AD43-A6DB-888CE907510B}"/>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22566141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LVER BACKGROUN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B6C76A-6514-E94C-8B07-150C17C6D7AB}"/>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7" name="Picture 6">
            <a:extLst>
              <a:ext uri="{FF2B5EF4-FFF2-40B4-BE49-F238E27FC236}">
                <a16:creationId xmlns:a16="http://schemas.microsoft.com/office/drawing/2014/main" id="{1DECAE07-8949-284E-8381-EC037335B533}"/>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2338963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MASTER SLIDE COV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5270-7E6B-294F-9E7D-5E17E651208A}"/>
              </a:ext>
            </a:extLst>
          </p:cNvPr>
          <p:cNvSpPr>
            <a:spLocks noGrp="1"/>
          </p:cNvSpPr>
          <p:nvPr>
            <p:ph type="dt" sz="half" idx="10"/>
          </p:nvPr>
        </p:nvSpPr>
        <p:spPr/>
        <p:txBody>
          <a:bodyPr/>
          <a:lstStyle>
            <a:lvl1pPr>
              <a:defRPr sz="800"/>
            </a:lvl1pPr>
          </a:lstStyle>
          <a:p>
            <a:endParaRPr lang="en-US"/>
          </a:p>
        </p:txBody>
      </p:sp>
      <p:sp>
        <p:nvSpPr>
          <p:cNvPr id="3" name="Footer Placeholder 2">
            <a:extLst>
              <a:ext uri="{FF2B5EF4-FFF2-40B4-BE49-F238E27FC236}">
                <a16:creationId xmlns:a16="http://schemas.microsoft.com/office/drawing/2014/main" id="{711C0067-B709-5A42-B69F-4232235BD0F8}"/>
              </a:ext>
            </a:extLst>
          </p:cNvPr>
          <p:cNvSpPr>
            <a:spLocks noGrp="1"/>
          </p:cNvSpPr>
          <p:nvPr>
            <p:ph type="ftr" sz="quarter" idx="11"/>
          </p:nvPr>
        </p:nvSpPr>
        <p:spPr/>
        <p:txBody>
          <a:bodyPr/>
          <a:lstStyle>
            <a:lvl1pPr>
              <a:defRPr sz="800"/>
            </a:lvl1pPr>
          </a:lstStyle>
          <a:p>
            <a:endParaRPr lang="en-US"/>
          </a:p>
        </p:txBody>
      </p:sp>
      <p:sp>
        <p:nvSpPr>
          <p:cNvPr id="4" name="Slide Number Placeholder 3">
            <a:extLst>
              <a:ext uri="{FF2B5EF4-FFF2-40B4-BE49-F238E27FC236}">
                <a16:creationId xmlns:a16="http://schemas.microsoft.com/office/drawing/2014/main" id="{579BC474-B1F7-074A-9025-9AF72A3EEF9D}"/>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34181315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10"/>
          </p:nvPr>
        </p:nvSpPr>
        <p:spPr/>
        <p:txBody>
          <a:bodyPr/>
          <a:lstStyle/>
          <a:p>
            <a:fld id="{B04E36AB-3A1E-43EC-A63A-529A560159BA}" type="datetimeFigureOut">
              <a:rPr lang="pt-PT" smtClean="0"/>
              <a:t>06/04/2024</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3CA26747-8305-48E9-B811-81F74861E943}" type="slidenum">
              <a:rPr lang="pt-PT" smtClean="0"/>
              <a:t>‹#›</a:t>
            </a:fld>
            <a:endParaRPr lang="pt-PT"/>
          </a:p>
        </p:txBody>
      </p:sp>
    </p:spTree>
    <p:extLst>
      <p:ext uri="{BB962C8B-B14F-4D97-AF65-F5344CB8AC3E}">
        <p14:creationId xmlns:p14="http://schemas.microsoft.com/office/powerpoint/2010/main" val="26965684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Indi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5" name="Rectangle 34">
            <a:hlinkClick r:id="rId3" action="ppaction://hlinksldjump"/>
            <a:extLst>
              <a:ext uri="{FF2B5EF4-FFF2-40B4-BE49-F238E27FC236}">
                <a16:creationId xmlns:a16="http://schemas.microsoft.com/office/drawing/2014/main" id="{A787906D-C538-0D41-A682-76DDA7F95B26}"/>
              </a:ext>
            </a:extLst>
          </p:cNvPr>
          <p:cNvSpPr/>
          <p:nvPr userDrawn="1"/>
        </p:nvSpPr>
        <p:spPr>
          <a:xfrm>
            <a:off x="1031036" y="1551801"/>
            <a:ext cx="92398" cy="276999"/>
          </a:xfrm>
          <a:prstGeom prst="rect">
            <a:avLst/>
          </a:prstGeom>
        </p:spPr>
        <p:txBody>
          <a:bodyPr wrap="none" lIns="0">
            <a:spAutoFit/>
          </a:bodyPr>
          <a:lstStyle/>
          <a:p>
            <a:endParaRPr lang="pt-PT" sz="1200" b="1">
              <a:solidFill>
                <a:srgbClr val="F0F2F6"/>
              </a:solidFill>
              <a:latin typeface="Segoe UI Semibold" panose="020B0502040204020203" pitchFamily="34" charset="0"/>
              <a:cs typeface="Segoe UI Semibold" panose="020B0502040204020203" pitchFamily="34" charset="0"/>
            </a:endParaRPr>
          </a:p>
        </p:txBody>
      </p:sp>
      <p:sp>
        <p:nvSpPr>
          <p:cNvPr id="36" name="Google Shape;2027;p24">
            <a:extLst>
              <a:ext uri="{FF2B5EF4-FFF2-40B4-BE49-F238E27FC236}">
                <a16:creationId xmlns:a16="http://schemas.microsoft.com/office/drawing/2014/main" id="{7684F357-F336-294F-B549-1DEF13B01E1C}"/>
              </a:ext>
            </a:extLst>
          </p:cNvPr>
          <p:cNvSpPr/>
          <p:nvPr userDrawn="1"/>
        </p:nvSpPr>
        <p:spPr>
          <a:xfrm>
            <a:off x="785258" y="4531526"/>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endParaRPr sz="800">
              <a:solidFill>
                <a:srgbClr val="00151E"/>
              </a:solidFill>
              <a:latin typeface="Calibri"/>
              <a:ea typeface="Calibri"/>
              <a:cs typeface="Calibri"/>
              <a:sym typeface="Calibri"/>
            </a:endParaRPr>
          </a:p>
        </p:txBody>
      </p:sp>
      <p:sp>
        <p:nvSpPr>
          <p:cNvPr id="38" name="Slide Number Placeholder 5">
            <a:extLst>
              <a:ext uri="{FF2B5EF4-FFF2-40B4-BE49-F238E27FC236}">
                <a16:creationId xmlns:a16="http://schemas.microsoft.com/office/drawing/2014/main" id="{C518E1BD-C503-2D4D-8A4D-7379BFF470E5}"/>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sp>
        <p:nvSpPr>
          <p:cNvPr id="39" name="Marcador de Posição do Texto 36">
            <a:extLst>
              <a:ext uri="{FF2B5EF4-FFF2-40B4-BE49-F238E27FC236}">
                <a16:creationId xmlns:a16="http://schemas.microsoft.com/office/drawing/2014/main" id="{FC7A5FDD-1F91-4844-9B0B-67ED1373768B}"/>
              </a:ext>
            </a:extLst>
          </p:cNvPr>
          <p:cNvSpPr>
            <a:spLocks noGrp="1"/>
          </p:cNvSpPr>
          <p:nvPr>
            <p:ph type="body" sz="quarter" idx="11" hasCustomPrompt="1"/>
          </p:nvPr>
        </p:nvSpPr>
        <p:spPr>
          <a:xfrm>
            <a:off x="1280263" y="204124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1. Título</a:t>
            </a:r>
          </a:p>
        </p:txBody>
      </p:sp>
      <p:sp>
        <p:nvSpPr>
          <p:cNvPr id="40" name="Marcador de Posição do Texto 36">
            <a:extLst>
              <a:ext uri="{FF2B5EF4-FFF2-40B4-BE49-F238E27FC236}">
                <a16:creationId xmlns:a16="http://schemas.microsoft.com/office/drawing/2014/main" id="{D27063B6-3849-8C43-A790-AEBACBEF91F3}"/>
              </a:ext>
            </a:extLst>
          </p:cNvPr>
          <p:cNvSpPr>
            <a:spLocks noGrp="1"/>
          </p:cNvSpPr>
          <p:nvPr>
            <p:ph type="body" sz="quarter" idx="12" hasCustomPrompt="1"/>
          </p:nvPr>
        </p:nvSpPr>
        <p:spPr>
          <a:xfrm>
            <a:off x="1495952" y="234826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2" name="Picture Placeholder 5">
            <a:extLst>
              <a:ext uri="{FF2B5EF4-FFF2-40B4-BE49-F238E27FC236}">
                <a16:creationId xmlns:a16="http://schemas.microsoft.com/office/drawing/2014/main" id="{0E2C4363-09F7-194E-A1A7-EE8728ED8D5B}"/>
              </a:ext>
            </a:extLst>
          </p:cNvPr>
          <p:cNvSpPr>
            <a:spLocks noGrp="1" noChangeAspect="1"/>
          </p:cNvSpPr>
          <p:nvPr>
            <p:ph type="pic" sz="quarter" idx="47" hasCustomPrompt="1"/>
          </p:nvPr>
        </p:nvSpPr>
        <p:spPr>
          <a:xfrm>
            <a:off x="715063" y="2035217"/>
            <a:ext cx="461675" cy="406878"/>
          </a:xfrm>
        </p:spPr>
        <p:txBody>
          <a:bodyPr>
            <a:normAutofit/>
          </a:bodyPr>
          <a:lstStyle>
            <a:lvl1pPr marL="0" indent="0" algn="ctr">
              <a:buNone/>
              <a:defRPr sz="1000">
                <a:solidFill>
                  <a:srgbClr val="FFFFFF"/>
                </a:solidFill>
              </a:defRPr>
            </a:lvl1pPr>
          </a:lstStyle>
          <a:p>
            <a:r>
              <a:rPr lang="en-US"/>
              <a:t>icon</a:t>
            </a:r>
          </a:p>
        </p:txBody>
      </p:sp>
      <p:sp>
        <p:nvSpPr>
          <p:cNvPr id="43" name="Marcador de Posição do Texto 36">
            <a:extLst>
              <a:ext uri="{FF2B5EF4-FFF2-40B4-BE49-F238E27FC236}">
                <a16:creationId xmlns:a16="http://schemas.microsoft.com/office/drawing/2014/main" id="{4131BED9-50EA-0544-AB72-97C8E8CA88F6}"/>
              </a:ext>
            </a:extLst>
          </p:cNvPr>
          <p:cNvSpPr>
            <a:spLocks noGrp="1"/>
          </p:cNvSpPr>
          <p:nvPr>
            <p:ph type="body" sz="quarter" idx="59" hasCustomPrompt="1"/>
          </p:nvPr>
        </p:nvSpPr>
        <p:spPr>
          <a:xfrm>
            <a:off x="1290887" y="2854653"/>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2. Título</a:t>
            </a:r>
          </a:p>
        </p:txBody>
      </p:sp>
      <p:sp>
        <p:nvSpPr>
          <p:cNvPr id="44" name="Marcador de Posição do Texto 36">
            <a:extLst>
              <a:ext uri="{FF2B5EF4-FFF2-40B4-BE49-F238E27FC236}">
                <a16:creationId xmlns:a16="http://schemas.microsoft.com/office/drawing/2014/main" id="{F7F3CA07-F5D6-FD4C-857A-2153BBA8E110}"/>
              </a:ext>
            </a:extLst>
          </p:cNvPr>
          <p:cNvSpPr>
            <a:spLocks noGrp="1"/>
          </p:cNvSpPr>
          <p:nvPr>
            <p:ph type="body" sz="quarter" idx="60" hasCustomPrompt="1"/>
          </p:nvPr>
        </p:nvSpPr>
        <p:spPr>
          <a:xfrm>
            <a:off x="1506576" y="3161673"/>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5" name="Picture Placeholder 5">
            <a:extLst>
              <a:ext uri="{FF2B5EF4-FFF2-40B4-BE49-F238E27FC236}">
                <a16:creationId xmlns:a16="http://schemas.microsoft.com/office/drawing/2014/main" id="{72E3169A-D305-7844-A6D0-155F56A7A1EA}"/>
              </a:ext>
            </a:extLst>
          </p:cNvPr>
          <p:cNvSpPr>
            <a:spLocks noGrp="1" noChangeAspect="1"/>
          </p:cNvSpPr>
          <p:nvPr>
            <p:ph type="pic" sz="quarter" idx="61" hasCustomPrompt="1"/>
          </p:nvPr>
        </p:nvSpPr>
        <p:spPr>
          <a:xfrm>
            <a:off x="718605" y="2848622"/>
            <a:ext cx="461675" cy="406878"/>
          </a:xfrm>
        </p:spPr>
        <p:txBody>
          <a:bodyPr>
            <a:normAutofit/>
          </a:bodyPr>
          <a:lstStyle>
            <a:lvl1pPr marL="0" indent="0" algn="ctr">
              <a:buNone/>
              <a:defRPr sz="1000">
                <a:solidFill>
                  <a:srgbClr val="FFFFFF"/>
                </a:solidFill>
              </a:defRPr>
            </a:lvl1pPr>
          </a:lstStyle>
          <a:p>
            <a:r>
              <a:rPr lang="en-US"/>
              <a:t>icon</a:t>
            </a:r>
          </a:p>
        </p:txBody>
      </p:sp>
      <p:sp>
        <p:nvSpPr>
          <p:cNvPr id="46" name="Marcador de Posição do Texto 36">
            <a:extLst>
              <a:ext uri="{FF2B5EF4-FFF2-40B4-BE49-F238E27FC236}">
                <a16:creationId xmlns:a16="http://schemas.microsoft.com/office/drawing/2014/main" id="{BAD6D584-CC05-5D41-B01E-AF55BB18088B}"/>
              </a:ext>
            </a:extLst>
          </p:cNvPr>
          <p:cNvSpPr>
            <a:spLocks noGrp="1"/>
          </p:cNvSpPr>
          <p:nvPr>
            <p:ph type="body" sz="quarter" idx="62" hasCustomPrompt="1"/>
          </p:nvPr>
        </p:nvSpPr>
        <p:spPr>
          <a:xfrm>
            <a:off x="1276721" y="3706105"/>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3. Título</a:t>
            </a:r>
          </a:p>
        </p:txBody>
      </p:sp>
      <p:sp>
        <p:nvSpPr>
          <p:cNvPr id="47" name="Marcador de Posição do Texto 36">
            <a:extLst>
              <a:ext uri="{FF2B5EF4-FFF2-40B4-BE49-F238E27FC236}">
                <a16:creationId xmlns:a16="http://schemas.microsoft.com/office/drawing/2014/main" id="{907137D8-DAD7-614A-B198-1E31F86CF099}"/>
              </a:ext>
            </a:extLst>
          </p:cNvPr>
          <p:cNvSpPr>
            <a:spLocks noGrp="1"/>
          </p:cNvSpPr>
          <p:nvPr>
            <p:ph type="body" sz="quarter" idx="63" hasCustomPrompt="1"/>
          </p:nvPr>
        </p:nvSpPr>
        <p:spPr>
          <a:xfrm>
            <a:off x="1492410" y="4013125"/>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8" name="Picture Placeholder 5">
            <a:extLst>
              <a:ext uri="{FF2B5EF4-FFF2-40B4-BE49-F238E27FC236}">
                <a16:creationId xmlns:a16="http://schemas.microsoft.com/office/drawing/2014/main" id="{6B954C06-1F5B-944C-8257-D90CC9DF6E2C}"/>
              </a:ext>
            </a:extLst>
          </p:cNvPr>
          <p:cNvSpPr>
            <a:spLocks noGrp="1" noChangeAspect="1"/>
          </p:cNvSpPr>
          <p:nvPr>
            <p:ph type="pic" sz="quarter" idx="64" hasCustomPrompt="1"/>
          </p:nvPr>
        </p:nvSpPr>
        <p:spPr>
          <a:xfrm>
            <a:off x="704439" y="3700074"/>
            <a:ext cx="461675" cy="406878"/>
          </a:xfrm>
        </p:spPr>
        <p:txBody>
          <a:bodyPr>
            <a:normAutofit/>
          </a:bodyPr>
          <a:lstStyle>
            <a:lvl1pPr marL="0" indent="0" algn="ctr">
              <a:buNone/>
              <a:defRPr sz="1000">
                <a:solidFill>
                  <a:srgbClr val="FFFFFF"/>
                </a:solidFill>
              </a:defRPr>
            </a:lvl1pPr>
          </a:lstStyle>
          <a:p>
            <a:r>
              <a:rPr lang="en-US"/>
              <a:t>icon</a:t>
            </a:r>
          </a:p>
        </p:txBody>
      </p:sp>
      <p:sp>
        <p:nvSpPr>
          <p:cNvPr id="49" name="Marcador de Posição do Texto 36">
            <a:extLst>
              <a:ext uri="{FF2B5EF4-FFF2-40B4-BE49-F238E27FC236}">
                <a16:creationId xmlns:a16="http://schemas.microsoft.com/office/drawing/2014/main" id="{3D489BE7-E014-0749-84D2-D3AF121B8FDC}"/>
              </a:ext>
            </a:extLst>
          </p:cNvPr>
          <p:cNvSpPr>
            <a:spLocks noGrp="1"/>
          </p:cNvSpPr>
          <p:nvPr>
            <p:ph type="body" sz="quarter" idx="65" hasCustomPrompt="1"/>
          </p:nvPr>
        </p:nvSpPr>
        <p:spPr>
          <a:xfrm>
            <a:off x="1287347" y="4537186"/>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4. Título</a:t>
            </a:r>
          </a:p>
        </p:txBody>
      </p:sp>
      <p:sp>
        <p:nvSpPr>
          <p:cNvPr id="50" name="Marcador de Posição do Texto 36">
            <a:extLst>
              <a:ext uri="{FF2B5EF4-FFF2-40B4-BE49-F238E27FC236}">
                <a16:creationId xmlns:a16="http://schemas.microsoft.com/office/drawing/2014/main" id="{57EC98E0-1E71-AB48-8FBB-B4F2B64DDE11}"/>
              </a:ext>
            </a:extLst>
          </p:cNvPr>
          <p:cNvSpPr>
            <a:spLocks noGrp="1"/>
          </p:cNvSpPr>
          <p:nvPr>
            <p:ph type="body" sz="quarter" idx="66" hasCustomPrompt="1"/>
          </p:nvPr>
        </p:nvSpPr>
        <p:spPr>
          <a:xfrm>
            <a:off x="1503036" y="4844206"/>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1" name="Picture Placeholder 5">
            <a:extLst>
              <a:ext uri="{FF2B5EF4-FFF2-40B4-BE49-F238E27FC236}">
                <a16:creationId xmlns:a16="http://schemas.microsoft.com/office/drawing/2014/main" id="{4CD5077D-0B23-6849-ACF5-A35B7B2715A3}"/>
              </a:ext>
            </a:extLst>
          </p:cNvPr>
          <p:cNvSpPr>
            <a:spLocks noGrp="1" noChangeAspect="1"/>
          </p:cNvSpPr>
          <p:nvPr>
            <p:ph type="pic" sz="quarter" idx="67" hasCustomPrompt="1"/>
          </p:nvPr>
        </p:nvSpPr>
        <p:spPr>
          <a:xfrm>
            <a:off x="711521" y="4531155"/>
            <a:ext cx="461675" cy="406878"/>
          </a:xfrm>
        </p:spPr>
        <p:txBody>
          <a:bodyPr>
            <a:normAutofit/>
          </a:bodyPr>
          <a:lstStyle>
            <a:lvl1pPr marL="0" indent="0" algn="ctr">
              <a:buNone/>
              <a:defRPr sz="1000">
                <a:solidFill>
                  <a:srgbClr val="FFFFFF"/>
                </a:solidFill>
              </a:defRPr>
            </a:lvl1pPr>
          </a:lstStyle>
          <a:p>
            <a:r>
              <a:rPr lang="en-US"/>
              <a:t>icon</a:t>
            </a:r>
          </a:p>
        </p:txBody>
      </p:sp>
      <p:sp>
        <p:nvSpPr>
          <p:cNvPr id="52" name="Marcador de Posição do Texto 36">
            <a:extLst>
              <a:ext uri="{FF2B5EF4-FFF2-40B4-BE49-F238E27FC236}">
                <a16:creationId xmlns:a16="http://schemas.microsoft.com/office/drawing/2014/main" id="{6817FCB7-AEE1-4640-900C-1B10B80772F0}"/>
              </a:ext>
            </a:extLst>
          </p:cNvPr>
          <p:cNvSpPr>
            <a:spLocks noGrp="1"/>
          </p:cNvSpPr>
          <p:nvPr>
            <p:ph type="body" sz="quarter" idx="68" hasCustomPrompt="1"/>
          </p:nvPr>
        </p:nvSpPr>
        <p:spPr>
          <a:xfrm>
            <a:off x="1283805" y="538863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5. Título</a:t>
            </a:r>
          </a:p>
        </p:txBody>
      </p:sp>
      <p:sp>
        <p:nvSpPr>
          <p:cNvPr id="53" name="Marcador de Posição do Texto 36">
            <a:extLst>
              <a:ext uri="{FF2B5EF4-FFF2-40B4-BE49-F238E27FC236}">
                <a16:creationId xmlns:a16="http://schemas.microsoft.com/office/drawing/2014/main" id="{19ADA022-ACA4-B34F-9C4F-E00ECF7131D3}"/>
              </a:ext>
            </a:extLst>
          </p:cNvPr>
          <p:cNvSpPr>
            <a:spLocks noGrp="1"/>
          </p:cNvSpPr>
          <p:nvPr>
            <p:ph type="body" sz="quarter" idx="69" hasCustomPrompt="1"/>
          </p:nvPr>
        </p:nvSpPr>
        <p:spPr>
          <a:xfrm>
            <a:off x="1499494" y="569565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4" name="Picture Placeholder 5">
            <a:extLst>
              <a:ext uri="{FF2B5EF4-FFF2-40B4-BE49-F238E27FC236}">
                <a16:creationId xmlns:a16="http://schemas.microsoft.com/office/drawing/2014/main" id="{D6375F2D-B6B2-6C45-AEAD-0844402F8EC2}"/>
              </a:ext>
            </a:extLst>
          </p:cNvPr>
          <p:cNvSpPr>
            <a:spLocks noGrp="1" noChangeAspect="1"/>
          </p:cNvSpPr>
          <p:nvPr>
            <p:ph type="pic" sz="quarter" idx="70" hasCustomPrompt="1"/>
          </p:nvPr>
        </p:nvSpPr>
        <p:spPr>
          <a:xfrm>
            <a:off x="707980" y="5382607"/>
            <a:ext cx="461675" cy="406878"/>
          </a:xfrm>
        </p:spPr>
        <p:txBody>
          <a:bodyPr>
            <a:normAutofit/>
          </a:bodyPr>
          <a:lstStyle>
            <a:lvl1pPr marL="0" indent="0" algn="ctr">
              <a:buNone/>
              <a:defRPr sz="1000">
                <a:solidFill>
                  <a:srgbClr val="FFFFFF"/>
                </a:solidFill>
              </a:defRPr>
            </a:lvl1pPr>
          </a:lstStyle>
          <a:p>
            <a:r>
              <a:rPr lang="en-US"/>
              <a:t>icon</a:t>
            </a:r>
          </a:p>
        </p:txBody>
      </p:sp>
      <p:sp>
        <p:nvSpPr>
          <p:cNvPr id="55" name="Marcador de Posição do Texto 36">
            <a:extLst>
              <a:ext uri="{FF2B5EF4-FFF2-40B4-BE49-F238E27FC236}">
                <a16:creationId xmlns:a16="http://schemas.microsoft.com/office/drawing/2014/main" id="{FA7CE17F-867B-CC42-BA1E-69C6ED82D718}"/>
              </a:ext>
            </a:extLst>
          </p:cNvPr>
          <p:cNvSpPr>
            <a:spLocks noGrp="1"/>
          </p:cNvSpPr>
          <p:nvPr>
            <p:ph type="body" sz="quarter" idx="71" hasCustomPrompt="1"/>
          </p:nvPr>
        </p:nvSpPr>
        <p:spPr>
          <a:xfrm>
            <a:off x="7069709" y="2040323"/>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6. Título</a:t>
            </a:r>
          </a:p>
        </p:txBody>
      </p:sp>
      <p:sp>
        <p:nvSpPr>
          <p:cNvPr id="56" name="Marcador de Posição do Texto 36">
            <a:extLst>
              <a:ext uri="{FF2B5EF4-FFF2-40B4-BE49-F238E27FC236}">
                <a16:creationId xmlns:a16="http://schemas.microsoft.com/office/drawing/2014/main" id="{5CCC4625-4F1E-F843-BE59-7044A74FBBBC}"/>
              </a:ext>
            </a:extLst>
          </p:cNvPr>
          <p:cNvSpPr>
            <a:spLocks noGrp="1"/>
          </p:cNvSpPr>
          <p:nvPr>
            <p:ph type="body" sz="quarter" idx="72" hasCustomPrompt="1"/>
          </p:nvPr>
        </p:nvSpPr>
        <p:spPr>
          <a:xfrm>
            <a:off x="7285398" y="2347343"/>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7" name="Picture Placeholder 5">
            <a:extLst>
              <a:ext uri="{FF2B5EF4-FFF2-40B4-BE49-F238E27FC236}">
                <a16:creationId xmlns:a16="http://schemas.microsoft.com/office/drawing/2014/main" id="{15B76102-E2B2-CB4D-AD17-E71B3C545B1A}"/>
              </a:ext>
            </a:extLst>
          </p:cNvPr>
          <p:cNvSpPr>
            <a:spLocks noGrp="1" noChangeAspect="1"/>
          </p:cNvSpPr>
          <p:nvPr>
            <p:ph type="pic" sz="quarter" idx="73" hasCustomPrompt="1"/>
          </p:nvPr>
        </p:nvSpPr>
        <p:spPr>
          <a:xfrm>
            <a:off x="6504509" y="2034292"/>
            <a:ext cx="461675" cy="406878"/>
          </a:xfrm>
        </p:spPr>
        <p:txBody>
          <a:bodyPr>
            <a:normAutofit/>
          </a:bodyPr>
          <a:lstStyle>
            <a:lvl1pPr marL="0" indent="0" algn="ctr">
              <a:buNone/>
              <a:defRPr sz="1000">
                <a:solidFill>
                  <a:srgbClr val="FFFFFF"/>
                </a:solidFill>
              </a:defRPr>
            </a:lvl1pPr>
          </a:lstStyle>
          <a:p>
            <a:r>
              <a:rPr lang="en-US"/>
              <a:t>icon</a:t>
            </a:r>
          </a:p>
        </p:txBody>
      </p:sp>
      <p:sp>
        <p:nvSpPr>
          <p:cNvPr id="58" name="Marcador de Posição do Texto 36">
            <a:extLst>
              <a:ext uri="{FF2B5EF4-FFF2-40B4-BE49-F238E27FC236}">
                <a16:creationId xmlns:a16="http://schemas.microsoft.com/office/drawing/2014/main" id="{9EEFA459-FE2B-A743-AF3F-DFFDB8ABA288}"/>
              </a:ext>
            </a:extLst>
          </p:cNvPr>
          <p:cNvSpPr>
            <a:spLocks noGrp="1"/>
          </p:cNvSpPr>
          <p:nvPr>
            <p:ph type="body" sz="quarter" idx="74" hasCustomPrompt="1"/>
          </p:nvPr>
        </p:nvSpPr>
        <p:spPr>
          <a:xfrm>
            <a:off x="7077532" y="2856881"/>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7. Título</a:t>
            </a:r>
          </a:p>
        </p:txBody>
      </p:sp>
      <p:sp>
        <p:nvSpPr>
          <p:cNvPr id="59" name="Marcador de Posição do Texto 36">
            <a:extLst>
              <a:ext uri="{FF2B5EF4-FFF2-40B4-BE49-F238E27FC236}">
                <a16:creationId xmlns:a16="http://schemas.microsoft.com/office/drawing/2014/main" id="{40CF1AA0-4942-EB4D-972B-42E38E02E35B}"/>
              </a:ext>
            </a:extLst>
          </p:cNvPr>
          <p:cNvSpPr>
            <a:spLocks noGrp="1"/>
          </p:cNvSpPr>
          <p:nvPr>
            <p:ph type="body" sz="quarter" idx="75" hasCustomPrompt="1"/>
          </p:nvPr>
        </p:nvSpPr>
        <p:spPr>
          <a:xfrm>
            <a:off x="7293221" y="3163901"/>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0" name="Picture Placeholder 5">
            <a:extLst>
              <a:ext uri="{FF2B5EF4-FFF2-40B4-BE49-F238E27FC236}">
                <a16:creationId xmlns:a16="http://schemas.microsoft.com/office/drawing/2014/main" id="{56B7AE18-1B80-5341-936D-78CD181A0092}"/>
              </a:ext>
            </a:extLst>
          </p:cNvPr>
          <p:cNvSpPr>
            <a:spLocks noGrp="1" noChangeAspect="1"/>
          </p:cNvSpPr>
          <p:nvPr>
            <p:ph type="pic" sz="quarter" idx="76" hasCustomPrompt="1"/>
          </p:nvPr>
        </p:nvSpPr>
        <p:spPr>
          <a:xfrm>
            <a:off x="6512332" y="2850850"/>
            <a:ext cx="461675" cy="406878"/>
          </a:xfrm>
        </p:spPr>
        <p:txBody>
          <a:bodyPr>
            <a:normAutofit/>
          </a:bodyPr>
          <a:lstStyle>
            <a:lvl1pPr marL="0" indent="0" algn="ctr">
              <a:buNone/>
              <a:defRPr sz="1000">
                <a:solidFill>
                  <a:srgbClr val="FFFFFF"/>
                </a:solidFill>
              </a:defRPr>
            </a:lvl1pPr>
          </a:lstStyle>
          <a:p>
            <a:r>
              <a:rPr lang="en-US"/>
              <a:t>icon</a:t>
            </a:r>
          </a:p>
        </p:txBody>
      </p:sp>
      <p:sp>
        <p:nvSpPr>
          <p:cNvPr id="61" name="Marcador de Posição do Texto 36">
            <a:extLst>
              <a:ext uri="{FF2B5EF4-FFF2-40B4-BE49-F238E27FC236}">
                <a16:creationId xmlns:a16="http://schemas.microsoft.com/office/drawing/2014/main" id="{FA3C8896-F62D-7340-8B31-EA14C7069AE3}"/>
              </a:ext>
            </a:extLst>
          </p:cNvPr>
          <p:cNvSpPr>
            <a:spLocks noGrp="1"/>
          </p:cNvSpPr>
          <p:nvPr>
            <p:ph type="body" sz="quarter" idx="77" hasCustomPrompt="1"/>
          </p:nvPr>
        </p:nvSpPr>
        <p:spPr>
          <a:xfrm>
            <a:off x="7077532" y="3703094"/>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8. Título</a:t>
            </a:r>
          </a:p>
        </p:txBody>
      </p:sp>
      <p:sp>
        <p:nvSpPr>
          <p:cNvPr id="62" name="Marcador de Posição do Texto 36">
            <a:extLst>
              <a:ext uri="{FF2B5EF4-FFF2-40B4-BE49-F238E27FC236}">
                <a16:creationId xmlns:a16="http://schemas.microsoft.com/office/drawing/2014/main" id="{596403EF-7FAB-9D42-9B27-66F8D46CF531}"/>
              </a:ext>
            </a:extLst>
          </p:cNvPr>
          <p:cNvSpPr>
            <a:spLocks noGrp="1"/>
          </p:cNvSpPr>
          <p:nvPr>
            <p:ph type="body" sz="quarter" idx="78" hasCustomPrompt="1"/>
          </p:nvPr>
        </p:nvSpPr>
        <p:spPr>
          <a:xfrm>
            <a:off x="7293221" y="4010114"/>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3" name="Picture Placeholder 5">
            <a:extLst>
              <a:ext uri="{FF2B5EF4-FFF2-40B4-BE49-F238E27FC236}">
                <a16:creationId xmlns:a16="http://schemas.microsoft.com/office/drawing/2014/main" id="{A10746E9-90C5-104F-9C56-22022038A2B9}"/>
              </a:ext>
            </a:extLst>
          </p:cNvPr>
          <p:cNvSpPr>
            <a:spLocks noGrp="1" noChangeAspect="1"/>
          </p:cNvSpPr>
          <p:nvPr>
            <p:ph type="pic" sz="quarter" idx="79" hasCustomPrompt="1"/>
          </p:nvPr>
        </p:nvSpPr>
        <p:spPr>
          <a:xfrm>
            <a:off x="6512332" y="3697063"/>
            <a:ext cx="461675" cy="406878"/>
          </a:xfrm>
        </p:spPr>
        <p:txBody>
          <a:bodyPr>
            <a:normAutofit/>
          </a:bodyPr>
          <a:lstStyle>
            <a:lvl1pPr marL="0" indent="0" algn="ctr">
              <a:buNone/>
              <a:defRPr sz="1000">
                <a:solidFill>
                  <a:srgbClr val="FFFFFF"/>
                </a:solidFill>
              </a:defRPr>
            </a:lvl1pPr>
          </a:lstStyle>
          <a:p>
            <a:r>
              <a:rPr lang="en-US"/>
              <a:t>icon</a:t>
            </a:r>
          </a:p>
        </p:txBody>
      </p:sp>
      <p:sp>
        <p:nvSpPr>
          <p:cNvPr id="64" name="Marcador de Posição do Texto 36">
            <a:extLst>
              <a:ext uri="{FF2B5EF4-FFF2-40B4-BE49-F238E27FC236}">
                <a16:creationId xmlns:a16="http://schemas.microsoft.com/office/drawing/2014/main" id="{F9469FF5-312B-0849-BC4A-D84A369CA2CA}"/>
              </a:ext>
            </a:extLst>
          </p:cNvPr>
          <p:cNvSpPr>
            <a:spLocks noGrp="1"/>
          </p:cNvSpPr>
          <p:nvPr>
            <p:ph type="body" sz="quarter" idx="80" hasCustomPrompt="1"/>
          </p:nvPr>
        </p:nvSpPr>
        <p:spPr>
          <a:xfrm>
            <a:off x="7077532" y="4534355"/>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9. Título</a:t>
            </a:r>
          </a:p>
        </p:txBody>
      </p:sp>
      <p:sp>
        <p:nvSpPr>
          <p:cNvPr id="65" name="Marcador de Posição do Texto 36">
            <a:extLst>
              <a:ext uri="{FF2B5EF4-FFF2-40B4-BE49-F238E27FC236}">
                <a16:creationId xmlns:a16="http://schemas.microsoft.com/office/drawing/2014/main" id="{496220B6-B5FA-5641-AE8C-F91F3D343753}"/>
              </a:ext>
            </a:extLst>
          </p:cNvPr>
          <p:cNvSpPr>
            <a:spLocks noGrp="1"/>
          </p:cNvSpPr>
          <p:nvPr>
            <p:ph type="body" sz="quarter" idx="81" hasCustomPrompt="1"/>
          </p:nvPr>
        </p:nvSpPr>
        <p:spPr>
          <a:xfrm>
            <a:off x="7293221" y="4841375"/>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6" name="Picture Placeholder 5">
            <a:extLst>
              <a:ext uri="{FF2B5EF4-FFF2-40B4-BE49-F238E27FC236}">
                <a16:creationId xmlns:a16="http://schemas.microsoft.com/office/drawing/2014/main" id="{A626211B-8C7F-9843-8BD1-B167AEBF4463}"/>
              </a:ext>
            </a:extLst>
          </p:cNvPr>
          <p:cNvSpPr>
            <a:spLocks noGrp="1" noChangeAspect="1"/>
          </p:cNvSpPr>
          <p:nvPr>
            <p:ph type="pic" sz="quarter" idx="82" hasCustomPrompt="1"/>
          </p:nvPr>
        </p:nvSpPr>
        <p:spPr>
          <a:xfrm>
            <a:off x="6512332" y="4528324"/>
            <a:ext cx="461675" cy="406878"/>
          </a:xfrm>
        </p:spPr>
        <p:txBody>
          <a:bodyPr>
            <a:normAutofit/>
          </a:bodyPr>
          <a:lstStyle>
            <a:lvl1pPr marL="0" indent="0" algn="ctr">
              <a:buNone/>
              <a:defRPr sz="1000">
                <a:solidFill>
                  <a:srgbClr val="FFFFFF"/>
                </a:solidFill>
              </a:defRPr>
            </a:lvl1pPr>
          </a:lstStyle>
          <a:p>
            <a:r>
              <a:rPr lang="en-US"/>
              <a:t>icon</a:t>
            </a:r>
          </a:p>
        </p:txBody>
      </p:sp>
      <p:sp>
        <p:nvSpPr>
          <p:cNvPr id="67" name="Marcador de Posição do Texto 36">
            <a:extLst>
              <a:ext uri="{FF2B5EF4-FFF2-40B4-BE49-F238E27FC236}">
                <a16:creationId xmlns:a16="http://schemas.microsoft.com/office/drawing/2014/main" id="{819FC19F-617D-964D-AFD2-B864AD8DF416}"/>
              </a:ext>
            </a:extLst>
          </p:cNvPr>
          <p:cNvSpPr>
            <a:spLocks noGrp="1"/>
          </p:cNvSpPr>
          <p:nvPr>
            <p:ph type="body" sz="quarter" idx="83" hasCustomPrompt="1"/>
          </p:nvPr>
        </p:nvSpPr>
        <p:spPr>
          <a:xfrm>
            <a:off x="7077532" y="538863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10. Título</a:t>
            </a:r>
          </a:p>
        </p:txBody>
      </p:sp>
      <p:sp>
        <p:nvSpPr>
          <p:cNvPr id="68" name="Marcador de Posição do Texto 36">
            <a:extLst>
              <a:ext uri="{FF2B5EF4-FFF2-40B4-BE49-F238E27FC236}">
                <a16:creationId xmlns:a16="http://schemas.microsoft.com/office/drawing/2014/main" id="{482C2014-FE08-FA40-9816-A1D3FD8B94E2}"/>
              </a:ext>
            </a:extLst>
          </p:cNvPr>
          <p:cNvSpPr>
            <a:spLocks noGrp="1"/>
          </p:cNvSpPr>
          <p:nvPr>
            <p:ph type="body" sz="quarter" idx="84" hasCustomPrompt="1"/>
          </p:nvPr>
        </p:nvSpPr>
        <p:spPr>
          <a:xfrm>
            <a:off x="7293221" y="569565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9" name="Picture Placeholder 5">
            <a:extLst>
              <a:ext uri="{FF2B5EF4-FFF2-40B4-BE49-F238E27FC236}">
                <a16:creationId xmlns:a16="http://schemas.microsoft.com/office/drawing/2014/main" id="{A95C33E8-8940-5641-8816-2D656B2C375C}"/>
              </a:ext>
            </a:extLst>
          </p:cNvPr>
          <p:cNvSpPr>
            <a:spLocks noGrp="1" noChangeAspect="1"/>
          </p:cNvSpPr>
          <p:nvPr>
            <p:ph type="pic" sz="quarter" idx="85" hasCustomPrompt="1"/>
          </p:nvPr>
        </p:nvSpPr>
        <p:spPr>
          <a:xfrm>
            <a:off x="6512332" y="5382607"/>
            <a:ext cx="461675" cy="406878"/>
          </a:xfrm>
        </p:spPr>
        <p:txBody>
          <a:bodyPr>
            <a:normAutofit/>
          </a:bodyPr>
          <a:lstStyle>
            <a:lvl1pPr marL="0" indent="0" algn="ctr">
              <a:buNone/>
              <a:defRPr sz="1000">
                <a:solidFill>
                  <a:srgbClr val="FFFFFF"/>
                </a:solidFill>
              </a:defRPr>
            </a:lvl1pPr>
          </a:lstStyle>
          <a:p>
            <a:r>
              <a:rPr lang="en-US"/>
              <a:t>icon</a:t>
            </a:r>
          </a:p>
        </p:txBody>
      </p:sp>
      <p:pic>
        <p:nvPicPr>
          <p:cNvPr id="71" name="Picture 70">
            <a:extLst>
              <a:ext uri="{FF2B5EF4-FFF2-40B4-BE49-F238E27FC236}">
                <a16:creationId xmlns:a16="http://schemas.microsoft.com/office/drawing/2014/main" id="{ECA78DD7-C0F5-0D47-B485-0DB48ED420B1}"/>
              </a:ext>
            </a:extLst>
          </p:cNvPr>
          <p:cNvPicPr>
            <a:picLocks noChangeAspect="1"/>
          </p:cNvPicPr>
          <p:nvPr userDrawn="1"/>
        </p:nvPicPr>
        <p:blipFill>
          <a:blip r:embed="rId4"/>
          <a:srcRect/>
          <a:stretch/>
        </p:blipFill>
        <p:spPr>
          <a:xfrm>
            <a:off x="11010789" y="152400"/>
            <a:ext cx="1074779" cy="389895"/>
          </a:xfrm>
          <a:prstGeom prst="rect">
            <a:avLst/>
          </a:prstGeom>
        </p:spPr>
      </p:pic>
      <p:sp>
        <p:nvSpPr>
          <p:cNvPr id="37" name="Title 1">
            <a:extLst>
              <a:ext uri="{FF2B5EF4-FFF2-40B4-BE49-F238E27FC236}">
                <a16:creationId xmlns:a16="http://schemas.microsoft.com/office/drawing/2014/main" id="{1088FC45-9F90-43AF-A819-1C8DFB3C251D}"/>
              </a:ext>
            </a:extLst>
          </p:cNvPr>
          <p:cNvSpPr>
            <a:spLocks noGrp="1"/>
          </p:cNvSpPr>
          <p:nvPr>
            <p:ph type="title" hasCustomPrompt="1"/>
          </p:nvPr>
        </p:nvSpPr>
        <p:spPr>
          <a:xfrm>
            <a:off x="830071" y="508976"/>
            <a:ext cx="4671996" cy="964698"/>
          </a:xfrm>
        </p:spPr>
        <p:txBody>
          <a:bodyPr anchor="t" anchorCtr="0">
            <a:noAutofit/>
          </a:bodyPr>
          <a:lstStyle>
            <a:lvl1pPr>
              <a:defRPr sz="5000">
                <a:solidFill>
                  <a:srgbClr val="F0F2F6"/>
                </a:solidFill>
              </a:defRPr>
            </a:lvl1pPr>
          </a:lstStyle>
          <a:p>
            <a:r>
              <a:rPr lang="pt-PT" noProof="0"/>
              <a:t>título do slide</a:t>
            </a:r>
          </a:p>
        </p:txBody>
      </p:sp>
    </p:spTree>
    <p:extLst>
      <p:ext uri="{BB962C8B-B14F-4D97-AF65-F5344CB8AC3E}">
        <p14:creationId xmlns:p14="http://schemas.microsoft.com/office/powerpoint/2010/main" val="42208658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PARAD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5DE96038-E6AB-CB46-A667-3896E2BC60CE}"/>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12" name="Picture 11">
            <a:extLst>
              <a:ext uri="{FF2B5EF4-FFF2-40B4-BE49-F238E27FC236}">
                <a16:creationId xmlns:a16="http://schemas.microsoft.com/office/drawing/2014/main" id="{09551C4C-E45A-754B-885D-18C7BDD7BBCF}"/>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5" name="Title 1">
            <a:extLst>
              <a:ext uri="{FF2B5EF4-FFF2-40B4-BE49-F238E27FC236}">
                <a16:creationId xmlns:a16="http://schemas.microsoft.com/office/drawing/2014/main" id="{292CE79B-1322-3E40-BF64-EA31D15F31D0}"/>
              </a:ext>
            </a:extLst>
          </p:cNvPr>
          <p:cNvSpPr>
            <a:spLocks noGrp="1"/>
          </p:cNvSpPr>
          <p:nvPr>
            <p:ph type="title" hasCustomPrompt="1"/>
          </p:nvPr>
        </p:nvSpPr>
        <p:spPr>
          <a:xfrm>
            <a:off x="4038600" y="2848016"/>
            <a:ext cx="4114800" cy="841248"/>
          </a:xfrm>
        </p:spPr>
        <p:txBody>
          <a:bodyPr>
            <a:noAutofit/>
          </a:bodyPr>
          <a:lstStyle>
            <a:lvl1pPr algn="ctr">
              <a:defRPr sz="5000">
                <a:solidFill>
                  <a:srgbClr val="FFFFFF"/>
                </a:solidFill>
              </a:defRPr>
            </a:lvl1pPr>
          </a:lstStyle>
          <a:p>
            <a:r>
              <a:rPr lang="pt-PT" noProof="0"/>
              <a:t>Título</a:t>
            </a:r>
          </a:p>
        </p:txBody>
      </p:sp>
      <p:sp>
        <p:nvSpPr>
          <p:cNvPr id="18" name="Marcador de Posição do Texto 36">
            <a:extLst>
              <a:ext uri="{FF2B5EF4-FFF2-40B4-BE49-F238E27FC236}">
                <a16:creationId xmlns:a16="http://schemas.microsoft.com/office/drawing/2014/main" id="{45592F52-CC32-CC47-9253-019F5D585431}"/>
              </a:ext>
            </a:extLst>
          </p:cNvPr>
          <p:cNvSpPr>
            <a:spLocks noGrp="1"/>
          </p:cNvSpPr>
          <p:nvPr>
            <p:ph type="body" sz="quarter" idx="72" hasCustomPrompt="1"/>
          </p:nvPr>
        </p:nvSpPr>
        <p:spPr>
          <a:xfrm>
            <a:off x="3314700" y="3708628"/>
            <a:ext cx="5562600" cy="282388"/>
          </a:xfrm>
        </p:spPr>
        <p:txBody>
          <a:bodyPr anchor="t">
            <a:noAutofit/>
          </a:bodyPr>
          <a:lstStyle>
            <a:lvl1pPr marL="0" indent="0" algn="ctr">
              <a:buNone/>
              <a:defRPr sz="1800" b="0" i="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20" name="Picture Placeholder 5">
            <a:extLst>
              <a:ext uri="{FF2B5EF4-FFF2-40B4-BE49-F238E27FC236}">
                <a16:creationId xmlns:a16="http://schemas.microsoft.com/office/drawing/2014/main" id="{C876BE73-D3C9-ED4D-92A8-2234B88C9E6D}"/>
              </a:ext>
            </a:extLst>
          </p:cNvPr>
          <p:cNvSpPr>
            <a:spLocks noGrp="1" noChangeAspect="1"/>
          </p:cNvSpPr>
          <p:nvPr>
            <p:ph type="pic" sz="quarter" idx="47" hasCustomPrompt="1"/>
          </p:nvPr>
        </p:nvSpPr>
        <p:spPr>
          <a:xfrm>
            <a:off x="5746631" y="2209800"/>
            <a:ext cx="698738" cy="615804"/>
          </a:xfrm>
        </p:spPr>
        <p:txBody>
          <a:bodyPr>
            <a:normAutofit/>
          </a:bodyPr>
          <a:lstStyle>
            <a:lvl1pPr marL="0" indent="0" algn="ctr">
              <a:buNone/>
              <a:defRPr sz="1000">
                <a:solidFill>
                  <a:srgbClr val="FFFFFF"/>
                </a:solidFill>
              </a:defRPr>
            </a:lvl1pPr>
          </a:lstStyle>
          <a:p>
            <a:r>
              <a:rPr lang="en-US"/>
              <a:t>icon</a:t>
            </a:r>
          </a:p>
        </p:txBody>
      </p:sp>
    </p:spTree>
    <p:extLst>
      <p:ext uri="{BB962C8B-B14F-4D97-AF65-F5344CB8AC3E}">
        <p14:creationId xmlns:p14="http://schemas.microsoft.com/office/powerpoint/2010/main" val="3012618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ÁRIO EXECUTIVO">
    <p:spTree>
      <p:nvGrpSpPr>
        <p:cNvPr id="1" name=""/>
        <p:cNvGrpSpPr/>
        <p:nvPr/>
      </p:nvGrpSpPr>
      <p:grpSpPr>
        <a:xfrm>
          <a:off x="0" y="0"/>
          <a:ext cx="0" cy="0"/>
          <a:chOff x="0" y="0"/>
          <a:chExt cx="0" cy="0"/>
        </a:xfrm>
      </p:grpSpPr>
      <p:sp>
        <p:nvSpPr>
          <p:cNvPr id="10" name="Retângulo 19">
            <a:extLst>
              <a:ext uri="{FF2B5EF4-FFF2-40B4-BE49-F238E27FC236}">
                <a16:creationId xmlns:a16="http://schemas.microsoft.com/office/drawing/2014/main" id="{C844230C-111C-BF47-8B8C-9A4D29718E63}"/>
              </a:ext>
            </a:extLst>
          </p:cNvPr>
          <p:cNvSpPr/>
          <p:nvPr userDrawn="1"/>
        </p:nvSpPr>
        <p:spPr>
          <a:xfrm>
            <a:off x="0" y="1641275"/>
            <a:ext cx="4038600" cy="33992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tângulo 19">
            <a:extLst>
              <a:ext uri="{FF2B5EF4-FFF2-40B4-BE49-F238E27FC236}">
                <a16:creationId xmlns:a16="http://schemas.microsoft.com/office/drawing/2014/main" id="{AB18C757-F346-154D-9654-2E4D56FC4A62}"/>
              </a:ext>
            </a:extLst>
          </p:cNvPr>
          <p:cNvSpPr/>
          <p:nvPr userDrawn="1"/>
        </p:nvSpPr>
        <p:spPr>
          <a:xfrm>
            <a:off x="0" y="3611639"/>
            <a:ext cx="4038600" cy="33992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tângulo 19">
            <a:extLst>
              <a:ext uri="{FF2B5EF4-FFF2-40B4-BE49-F238E27FC236}">
                <a16:creationId xmlns:a16="http://schemas.microsoft.com/office/drawing/2014/main" id="{163A00AC-4EF3-3246-97CF-D9056611FFBA}"/>
              </a:ext>
            </a:extLst>
          </p:cNvPr>
          <p:cNvSpPr/>
          <p:nvPr userDrawn="1"/>
        </p:nvSpPr>
        <p:spPr>
          <a:xfrm rot="10800000">
            <a:off x="4267200" y="3611145"/>
            <a:ext cx="7924800" cy="33992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0790FA84-CE09-C64C-962E-0E8405C79E75}"/>
              </a:ext>
            </a:extLst>
          </p:cNvPr>
          <p:cNvSpPr/>
          <p:nvPr userDrawn="1"/>
        </p:nvSpPr>
        <p:spPr>
          <a:xfrm>
            <a:off x="10515600" y="62484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47AA11EA-5D6F-C043-B16D-E1CD6FF7774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0" name="Slide Number Placeholder 5">
            <a:extLst>
              <a:ext uri="{FF2B5EF4-FFF2-40B4-BE49-F238E27FC236}">
                <a16:creationId xmlns:a16="http://schemas.microsoft.com/office/drawing/2014/main" id="{404D3EEC-7105-2741-B191-FE899E063C5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7" name="Marcador de Posição do Texto 36">
            <a:extLst>
              <a:ext uri="{FF2B5EF4-FFF2-40B4-BE49-F238E27FC236}">
                <a16:creationId xmlns:a16="http://schemas.microsoft.com/office/drawing/2014/main" id="{2D9B6999-7377-9A40-BD24-FF514D12F273}"/>
              </a:ext>
            </a:extLst>
          </p:cNvPr>
          <p:cNvSpPr>
            <a:spLocks noGrp="1"/>
          </p:cNvSpPr>
          <p:nvPr>
            <p:ph type="body" sz="quarter" idx="11" hasCustomPrompt="1"/>
          </p:nvPr>
        </p:nvSpPr>
        <p:spPr>
          <a:xfrm>
            <a:off x="827558" y="1646035"/>
            <a:ext cx="3211042" cy="335165"/>
          </a:xfrm>
        </p:spPr>
        <p:txBody>
          <a:bodyPr anchor="ctr">
            <a:noAutofit/>
          </a:bodyPr>
          <a:lstStyle>
            <a:lvl1pPr marL="0" indent="0">
              <a:buNone/>
              <a:defRPr sz="14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 DO SLIDE</a:t>
            </a:r>
          </a:p>
        </p:txBody>
      </p:sp>
      <p:sp>
        <p:nvSpPr>
          <p:cNvPr id="41" name="Marcador de Posição do Texto 36">
            <a:extLst>
              <a:ext uri="{FF2B5EF4-FFF2-40B4-BE49-F238E27FC236}">
                <a16:creationId xmlns:a16="http://schemas.microsoft.com/office/drawing/2014/main" id="{D12894F6-BED5-AB42-A991-88FC4FA9AC94}"/>
              </a:ext>
            </a:extLst>
          </p:cNvPr>
          <p:cNvSpPr>
            <a:spLocks noGrp="1"/>
          </p:cNvSpPr>
          <p:nvPr>
            <p:ph type="body" sz="quarter" idx="13" hasCustomPrompt="1"/>
          </p:nvPr>
        </p:nvSpPr>
        <p:spPr>
          <a:xfrm>
            <a:off x="4700362" y="3611640"/>
            <a:ext cx="4132861" cy="326518"/>
          </a:xfrm>
        </p:spPr>
        <p:txBody>
          <a:bodyPr anchor="ctr">
            <a:noAutofit/>
          </a:bodyPr>
          <a:lstStyle>
            <a:lvl1pPr marL="0" indent="0">
              <a:buNone/>
              <a:defRPr sz="14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 DO SLIDE</a:t>
            </a:r>
          </a:p>
        </p:txBody>
      </p:sp>
      <p:sp>
        <p:nvSpPr>
          <p:cNvPr id="44" name="Text Placeholder 43">
            <a:extLst>
              <a:ext uri="{FF2B5EF4-FFF2-40B4-BE49-F238E27FC236}">
                <a16:creationId xmlns:a16="http://schemas.microsoft.com/office/drawing/2014/main" id="{195AF596-7CC9-DA40-87F2-5C6A014B90FA}"/>
              </a:ext>
            </a:extLst>
          </p:cNvPr>
          <p:cNvSpPr>
            <a:spLocks noGrp="1"/>
          </p:cNvSpPr>
          <p:nvPr>
            <p:ph type="body" sz="quarter" idx="15"/>
          </p:nvPr>
        </p:nvSpPr>
        <p:spPr>
          <a:xfrm>
            <a:off x="824094" y="2095763"/>
            <a:ext cx="8009129" cy="1423988"/>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6" name="Text Placeholder 43">
            <a:extLst>
              <a:ext uri="{FF2B5EF4-FFF2-40B4-BE49-F238E27FC236}">
                <a16:creationId xmlns:a16="http://schemas.microsoft.com/office/drawing/2014/main" id="{6EE1914C-4024-3E41-A200-371E25E5461E}"/>
              </a:ext>
            </a:extLst>
          </p:cNvPr>
          <p:cNvSpPr>
            <a:spLocks noGrp="1"/>
          </p:cNvSpPr>
          <p:nvPr>
            <p:ph type="body" sz="quarter" idx="16"/>
          </p:nvPr>
        </p:nvSpPr>
        <p:spPr>
          <a:xfrm>
            <a:off x="824094" y="4138612"/>
            <a:ext cx="3214506" cy="2262188"/>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8" name="Text Placeholder 43">
            <a:extLst>
              <a:ext uri="{FF2B5EF4-FFF2-40B4-BE49-F238E27FC236}">
                <a16:creationId xmlns:a16="http://schemas.microsoft.com/office/drawing/2014/main" id="{19A9DC89-B186-FB4A-8280-8D888C61512F}"/>
              </a:ext>
            </a:extLst>
          </p:cNvPr>
          <p:cNvSpPr>
            <a:spLocks noGrp="1"/>
          </p:cNvSpPr>
          <p:nvPr>
            <p:ph type="body" sz="quarter" idx="17"/>
          </p:nvPr>
        </p:nvSpPr>
        <p:spPr>
          <a:xfrm>
            <a:off x="4700362" y="4138611"/>
            <a:ext cx="6553201" cy="1852811"/>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9" name="Marcador de Posição do Texto 36">
            <a:extLst>
              <a:ext uri="{FF2B5EF4-FFF2-40B4-BE49-F238E27FC236}">
                <a16:creationId xmlns:a16="http://schemas.microsoft.com/office/drawing/2014/main" id="{42E0C685-F73E-3848-B1C5-BFFB321A56A3}"/>
              </a:ext>
            </a:extLst>
          </p:cNvPr>
          <p:cNvSpPr>
            <a:spLocks noGrp="1"/>
          </p:cNvSpPr>
          <p:nvPr>
            <p:ph type="body" sz="quarter" idx="18" hasCustomPrompt="1"/>
          </p:nvPr>
        </p:nvSpPr>
        <p:spPr>
          <a:xfrm>
            <a:off x="824093" y="3618342"/>
            <a:ext cx="3214507" cy="326518"/>
          </a:xfrm>
        </p:spPr>
        <p:txBody>
          <a:bodyPr anchor="ctr">
            <a:noAutofit/>
          </a:bodyPr>
          <a:lstStyle>
            <a:lvl1pPr marL="0" indent="0">
              <a:buNone/>
              <a:defRPr sz="14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 DO SLIDE</a:t>
            </a:r>
          </a:p>
        </p:txBody>
      </p:sp>
      <p:sp>
        <p:nvSpPr>
          <p:cNvPr id="52" name="Oval 51">
            <a:extLst>
              <a:ext uri="{FF2B5EF4-FFF2-40B4-BE49-F238E27FC236}">
                <a16:creationId xmlns:a16="http://schemas.microsoft.com/office/drawing/2014/main" id="{D737712E-868B-C64B-9359-34422106D2D5}"/>
              </a:ext>
            </a:extLst>
          </p:cNvPr>
          <p:cNvSpPr/>
          <p:nvPr/>
        </p:nvSpPr>
        <p:spPr>
          <a:xfrm>
            <a:off x="610398" y="1546478"/>
            <a:ext cx="177202" cy="177202"/>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AC8305BE-AE9C-BE4A-BD0E-FA0DA1854629}"/>
              </a:ext>
            </a:extLst>
          </p:cNvPr>
          <p:cNvSpPr/>
          <p:nvPr userDrawn="1"/>
        </p:nvSpPr>
        <p:spPr>
          <a:xfrm>
            <a:off x="610398" y="3529741"/>
            <a:ext cx="177202" cy="177202"/>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2888307C-3A2B-6645-B06A-42450CFED5D3}"/>
              </a:ext>
            </a:extLst>
          </p:cNvPr>
          <p:cNvSpPr/>
          <p:nvPr userDrawn="1"/>
        </p:nvSpPr>
        <p:spPr>
          <a:xfrm>
            <a:off x="4491745" y="3516893"/>
            <a:ext cx="177202" cy="177202"/>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60" name="Picture Placeholder 5">
            <a:extLst>
              <a:ext uri="{FF2B5EF4-FFF2-40B4-BE49-F238E27FC236}">
                <a16:creationId xmlns:a16="http://schemas.microsoft.com/office/drawing/2014/main" id="{88B61D7E-6249-2240-A466-FF86FAF77034}"/>
              </a:ext>
            </a:extLst>
          </p:cNvPr>
          <p:cNvSpPr>
            <a:spLocks noGrp="1" noChangeAspect="1"/>
          </p:cNvSpPr>
          <p:nvPr>
            <p:ph type="pic" sz="quarter" idx="47" hasCustomPrompt="1"/>
          </p:nvPr>
        </p:nvSpPr>
        <p:spPr>
          <a:xfrm>
            <a:off x="698999" y="1614812"/>
            <a:ext cx="188526" cy="166149"/>
          </a:xfrm>
        </p:spPr>
        <p:txBody>
          <a:bodyPr>
            <a:noAutofit/>
          </a:bodyPr>
          <a:lstStyle>
            <a:lvl1pPr marL="0" indent="0" algn="ctr">
              <a:buNone/>
              <a:defRPr sz="300">
                <a:solidFill>
                  <a:schemeClr val="tx1"/>
                </a:solidFill>
              </a:defRPr>
            </a:lvl1pPr>
          </a:lstStyle>
          <a:p>
            <a:r>
              <a:rPr lang="en-US"/>
              <a:t>icon</a:t>
            </a:r>
          </a:p>
        </p:txBody>
      </p:sp>
      <p:sp>
        <p:nvSpPr>
          <p:cNvPr id="61" name="Picture Placeholder 5">
            <a:extLst>
              <a:ext uri="{FF2B5EF4-FFF2-40B4-BE49-F238E27FC236}">
                <a16:creationId xmlns:a16="http://schemas.microsoft.com/office/drawing/2014/main" id="{99E63B21-50A7-8740-A9C1-D7915081508E}"/>
              </a:ext>
            </a:extLst>
          </p:cNvPr>
          <p:cNvSpPr>
            <a:spLocks noGrp="1" noChangeAspect="1"/>
          </p:cNvSpPr>
          <p:nvPr>
            <p:ph type="pic" sz="quarter" idx="48" hasCustomPrompt="1"/>
          </p:nvPr>
        </p:nvSpPr>
        <p:spPr>
          <a:xfrm>
            <a:off x="698999" y="3581975"/>
            <a:ext cx="188526" cy="166149"/>
          </a:xfrm>
        </p:spPr>
        <p:txBody>
          <a:bodyPr>
            <a:noAutofit/>
          </a:bodyPr>
          <a:lstStyle>
            <a:lvl1pPr marL="0" indent="0" algn="ctr">
              <a:buNone/>
              <a:defRPr sz="300">
                <a:solidFill>
                  <a:schemeClr val="tx1"/>
                </a:solidFill>
              </a:defRPr>
            </a:lvl1pPr>
          </a:lstStyle>
          <a:p>
            <a:r>
              <a:rPr lang="en-US"/>
              <a:t>icon</a:t>
            </a:r>
          </a:p>
        </p:txBody>
      </p:sp>
      <p:sp>
        <p:nvSpPr>
          <p:cNvPr id="62" name="Picture Placeholder 5">
            <a:extLst>
              <a:ext uri="{FF2B5EF4-FFF2-40B4-BE49-F238E27FC236}">
                <a16:creationId xmlns:a16="http://schemas.microsoft.com/office/drawing/2014/main" id="{1F3C6D2B-C7CF-C54B-9313-1A3102BC151E}"/>
              </a:ext>
            </a:extLst>
          </p:cNvPr>
          <p:cNvSpPr>
            <a:spLocks noGrp="1" noChangeAspect="1"/>
          </p:cNvSpPr>
          <p:nvPr>
            <p:ph type="pic" sz="quarter" idx="49" hasCustomPrompt="1"/>
          </p:nvPr>
        </p:nvSpPr>
        <p:spPr>
          <a:xfrm>
            <a:off x="4580346" y="3581975"/>
            <a:ext cx="188526" cy="166149"/>
          </a:xfrm>
        </p:spPr>
        <p:txBody>
          <a:bodyPr>
            <a:noAutofit/>
          </a:bodyPr>
          <a:lstStyle>
            <a:lvl1pPr marL="0" indent="0" algn="ctr">
              <a:buNone/>
              <a:defRPr sz="300">
                <a:solidFill>
                  <a:schemeClr val="tx1"/>
                </a:solidFill>
              </a:defRPr>
            </a:lvl1pPr>
          </a:lstStyle>
          <a:p>
            <a:r>
              <a:rPr lang="en-US"/>
              <a:t>icon</a:t>
            </a:r>
          </a:p>
        </p:txBody>
      </p:sp>
      <p:sp>
        <p:nvSpPr>
          <p:cNvPr id="22" name="Title 1">
            <a:extLst>
              <a:ext uri="{FF2B5EF4-FFF2-40B4-BE49-F238E27FC236}">
                <a16:creationId xmlns:a16="http://schemas.microsoft.com/office/drawing/2014/main" id="{75D830F7-6345-784C-ABDF-406B52597C78}"/>
              </a:ext>
            </a:extLst>
          </p:cNvPr>
          <p:cNvSpPr>
            <a:spLocks noGrp="1"/>
          </p:cNvSpPr>
          <p:nvPr>
            <p:ph type="title" hasCustomPrompt="1"/>
          </p:nvPr>
        </p:nvSpPr>
        <p:spPr>
          <a:xfrm>
            <a:off x="830071" y="508976"/>
            <a:ext cx="8003152"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3066487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RADECIMENTO">
    <p:spTree>
      <p:nvGrpSpPr>
        <p:cNvPr id="1" name=""/>
        <p:cNvGrpSpPr/>
        <p:nvPr/>
      </p:nvGrpSpPr>
      <p:grpSpPr>
        <a:xfrm>
          <a:off x="0" y="0"/>
          <a:ext cx="0" cy="0"/>
          <a:chOff x="0" y="0"/>
          <a:chExt cx="0" cy="0"/>
        </a:xfrm>
      </p:grpSpPr>
      <p:sp>
        <p:nvSpPr>
          <p:cNvPr id="6" name="Rectangle: Rounded Corners 27">
            <a:extLst>
              <a:ext uri="{FF2B5EF4-FFF2-40B4-BE49-F238E27FC236}">
                <a16:creationId xmlns:a16="http://schemas.microsoft.com/office/drawing/2014/main" id="{670DC8E6-C28F-414B-9A8B-9A64367022B8}"/>
              </a:ext>
            </a:extLst>
          </p:cNvPr>
          <p:cNvSpPr/>
          <p:nvPr userDrawn="1"/>
        </p:nvSpPr>
        <p:spPr>
          <a:xfrm flipH="1">
            <a:off x="4343400" y="1704770"/>
            <a:ext cx="1345789" cy="45719"/>
          </a:xfrm>
          <a:prstGeom prst="roundRect">
            <a:avLst>
              <a:gd name="adj" fmla="val 50000"/>
            </a:avLst>
          </a:prstGeom>
          <a:gradFill>
            <a:gsLst>
              <a:gs pos="3700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PT">
              <a:solidFill>
                <a:prstClr val="white"/>
              </a:solidFill>
              <a:latin typeface="Calibri" panose="020F0502020204030204"/>
            </a:endParaRPr>
          </a:p>
        </p:txBody>
      </p:sp>
      <p:sp>
        <p:nvSpPr>
          <p:cNvPr id="7" name="Oval 6">
            <a:extLst>
              <a:ext uri="{FF2B5EF4-FFF2-40B4-BE49-F238E27FC236}">
                <a16:creationId xmlns:a16="http://schemas.microsoft.com/office/drawing/2014/main" id="{1704A766-2405-6A4E-BA4F-92ED8E68A054}"/>
              </a:ext>
            </a:extLst>
          </p:cNvPr>
          <p:cNvSpPr/>
          <p:nvPr userDrawn="1"/>
        </p:nvSpPr>
        <p:spPr>
          <a:xfrm>
            <a:off x="685800" y="6172200"/>
            <a:ext cx="217185" cy="217185"/>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8" name="Oval 7">
            <a:extLst>
              <a:ext uri="{FF2B5EF4-FFF2-40B4-BE49-F238E27FC236}">
                <a16:creationId xmlns:a16="http://schemas.microsoft.com/office/drawing/2014/main" id="{BA3F383E-A598-3647-A72D-716B854456BE}"/>
              </a:ext>
            </a:extLst>
          </p:cNvPr>
          <p:cNvSpPr/>
          <p:nvPr userDrawn="1"/>
        </p:nvSpPr>
        <p:spPr>
          <a:xfrm>
            <a:off x="11655945" y="3221570"/>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2" name="Title 1">
            <a:extLst>
              <a:ext uri="{FF2B5EF4-FFF2-40B4-BE49-F238E27FC236}">
                <a16:creationId xmlns:a16="http://schemas.microsoft.com/office/drawing/2014/main" id="{823AAAB9-2435-9A43-8DFE-D3B5559D0857}"/>
              </a:ext>
            </a:extLst>
          </p:cNvPr>
          <p:cNvSpPr>
            <a:spLocks noGrp="1"/>
          </p:cNvSpPr>
          <p:nvPr>
            <p:ph type="title" hasCustomPrompt="1"/>
          </p:nvPr>
        </p:nvSpPr>
        <p:spPr>
          <a:xfrm>
            <a:off x="828682" y="1581754"/>
            <a:ext cx="10515600" cy="1219200"/>
          </a:xfrm>
        </p:spPr>
        <p:txBody>
          <a:bodyPr anchor="ctr">
            <a:noAutofit/>
          </a:bodyPr>
          <a:lstStyle>
            <a:lvl1pPr>
              <a:defRPr>
                <a:solidFill>
                  <a:schemeClr val="tx1"/>
                </a:solidFill>
              </a:defRPr>
            </a:lvl1pPr>
          </a:lstStyle>
          <a:p>
            <a:r>
              <a:rPr lang="pt-PT" noProof="0"/>
              <a:t>título</a:t>
            </a:r>
          </a:p>
        </p:txBody>
      </p:sp>
      <p:sp>
        <p:nvSpPr>
          <p:cNvPr id="14" name="Text Placeholder 21">
            <a:extLst>
              <a:ext uri="{FF2B5EF4-FFF2-40B4-BE49-F238E27FC236}">
                <a16:creationId xmlns:a16="http://schemas.microsoft.com/office/drawing/2014/main" id="{C8014D21-6719-5D4A-909F-5D611E0DE9E0}"/>
              </a:ext>
            </a:extLst>
          </p:cNvPr>
          <p:cNvSpPr>
            <a:spLocks noGrp="1"/>
          </p:cNvSpPr>
          <p:nvPr>
            <p:ph type="body" sz="quarter" idx="11"/>
          </p:nvPr>
        </p:nvSpPr>
        <p:spPr>
          <a:xfrm>
            <a:off x="828681" y="2934480"/>
            <a:ext cx="10182107" cy="1901952"/>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pic>
        <p:nvPicPr>
          <p:cNvPr id="16" name="Picture 15">
            <a:extLst>
              <a:ext uri="{FF2B5EF4-FFF2-40B4-BE49-F238E27FC236}">
                <a16:creationId xmlns:a16="http://schemas.microsoft.com/office/drawing/2014/main" id="{DD318D14-D7DE-F44D-A4E4-E9961A4BF964}"/>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5" name="Slide Number Placeholder 5">
            <a:extLst>
              <a:ext uri="{FF2B5EF4-FFF2-40B4-BE49-F238E27FC236}">
                <a16:creationId xmlns:a16="http://schemas.microsoft.com/office/drawing/2014/main" id="{000D2A0D-5AFF-5E47-B662-36A4AB0920AF}"/>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Tree>
    <p:extLst>
      <p:ext uri="{BB962C8B-B14F-4D97-AF65-F5344CB8AC3E}">
        <p14:creationId xmlns:p14="http://schemas.microsoft.com/office/powerpoint/2010/main" val="6231250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UMÁRIO EXECUTIVO">
    <p:spTree>
      <p:nvGrpSpPr>
        <p:cNvPr id="1" name=""/>
        <p:cNvGrpSpPr/>
        <p:nvPr/>
      </p:nvGrpSpPr>
      <p:grpSpPr>
        <a:xfrm>
          <a:off x="0" y="0"/>
          <a:ext cx="0" cy="0"/>
          <a:chOff x="0" y="0"/>
          <a:chExt cx="0" cy="0"/>
        </a:xfrm>
      </p:grpSpPr>
      <p:sp>
        <p:nvSpPr>
          <p:cNvPr id="10" name="Retângulo 19">
            <a:extLst>
              <a:ext uri="{FF2B5EF4-FFF2-40B4-BE49-F238E27FC236}">
                <a16:creationId xmlns:a16="http://schemas.microsoft.com/office/drawing/2014/main" id="{C844230C-111C-BF47-8B8C-9A4D29718E63}"/>
              </a:ext>
            </a:extLst>
          </p:cNvPr>
          <p:cNvSpPr/>
          <p:nvPr userDrawn="1"/>
        </p:nvSpPr>
        <p:spPr>
          <a:xfrm>
            <a:off x="0" y="1641275"/>
            <a:ext cx="4038600" cy="33992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solidFill>
                <a:prstClr val="white"/>
              </a:solidFill>
              <a:latin typeface="Calibri" panose="020F0502020204030204"/>
            </a:endParaRPr>
          </a:p>
        </p:txBody>
      </p:sp>
      <p:sp>
        <p:nvSpPr>
          <p:cNvPr id="11" name="Retângulo 19">
            <a:extLst>
              <a:ext uri="{FF2B5EF4-FFF2-40B4-BE49-F238E27FC236}">
                <a16:creationId xmlns:a16="http://schemas.microsoft.com/office/drawing/2014/main" id="{AB18C757-F346-154D-9654-2E4D56FC4A62}"/>
              </a:ext>
            </a:extLst>
          </p:cNvPr>
          <p:cNvSpPr/>
          <p:nvPr userDrawn="1"/>
        </p:nvSpPr>
        <p:spPr>
          <a:xfrm>
            <a:off x="0" y="3611639"/>
            <a:ext cx="4038600" cy="33992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solidFill>
                <a:prstClr val="white"/>
              </a:solidFill>
              <a:latin typeface="Calibri" panose="020F0502020204030204"/>
            </a:endParaRPr>
          </a:p>
        </p:txBody>
      </p:sp>
      <p:sp>
        <p:nvSpPr>
          <p:cNvPr id="13" name="Retângulo 19">
            <a:extLst>
              <a:ext uri="{FF2B5EF4-FFF2-40B4-BE49-F238E27FC236}">
                <a16:creationId xmlns:a16="http://schemas.microsoft.com/office/drawing/2014/main" id="{163A00AC-4EF3-3246-97CF-D9056611FFBA}"/>
              </a:ext>
            </a:extLst>
          </p:cNvPr>
          <p:cNvSpPr/>
          <p:nvPr userDrawn="1"/>
        </p:nvSpPr>
        <p:spPr>
          <a:xfrm rot="10800000">
            <a:off x="4267200" y="3611145"/>
            <a:ext cx="7924800" cy="33992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solidFill>
                <a:prstClr val="white"/>
              </a:solidFill>
              <a:latin typeface="Calibri" panose="020F0502020204030204"/>
            </a:endParaRPr>
          </a:p>
        </p:txBody>
      </p:sp>
      <p:sp>
        <p:nvSpPr>
          <p:cNvPr id="16" name="Oval 15">
            <a:extLst>
              <a:ext uri="{FF2B5EF4-FFF2-40B4-BE49-F238E27FC236}">
                <a16:creationId xmlns:a16="http://schemas.microsoft.com/office/drawing/2014/main" id="{0790FA84-CE09-C64C-962E-0E8405C79E75}"/>
              </a:ext>
            </a:extLst>
          </p:cNvPr>
          <p:cNvSpPr/>
          <p:nvPr userDrawn="1"/>
        </p:nvSpPr>
        <p:spPr>
          <a:xfrm>
            <a:off x="10515600" y="62484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29" name="Picture 28">
            <a:extLst>
              <a:ext uri="{FF2B5EF4-FFF2-40B4-BE49-F238E27FC236}">
                <a16:creationId xmlns:a16="http://schemas.microsoft.com/office/drawing/2014/main" id="{47AA11EA-5D6F-C043-B16D-E1CD6FF7774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0" name="Slide Number Placeholder 5">
            <a:extLst>
              <a:ext uri="{FF2B5EF4-FFF2-40B4-BE49-F238E27FC236}">
                <a16:creationId xmlns:a16="http://schemas.microsoft.com/office/drawing/2014/main" id="{404D3EEC-7105-2741-B191-FE899E063C5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37" name="Marcador de Posição do Texto 36">
            <a:extLst>
              <a:ext uri="{FF2B5EF4-FFF2-40B4-BE49-F238E27FC236}">
                <a16:creationId xmlns:a16="http://schemas.microsoft.com/office/drawing/2014/main" id="{2D9B6999-7377-9A40-BD24-FF514D12F273}"/>
              </a:ext>
            </a:extLst>
          </p:cNvPr>
          <p:cNvSpPr>
            <a:spLocks noGrp="1"/>
          </p:cNvSpPr>
          <p:nvPr>
            <p:ph type="body" sz="quarter" idx="11" hasCustomPrompt="1"/>
          </p:nvPr>
        </p:nvSpPr>
        <p:spPr>
          <a:xfrm>
            <a:off x="827558" y="1646035"/>
            <a:ext cx="3211042" cy="335165"/>
          </a:xfrm>
        </p:spPr>
        <p:txBody>
          <a:bodyPr anchor="ctr">
            <a:noAutofit/>
          </a:bodyPr>
          <a:lstStyle>
            <a:lvl1pPr marL="0" indent="0">
              <a:buNone/>
              <a:defRPr sz="14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 DO SLIDE</a:t>
            </a:r>
          </a:p>
        </p:txBody>
      </p:sp>
      <p:sp>
        <p:nvSpPr>
          <p:cNvPr id="41" name="Marcador de Posição do Texto 36">
            <a:extLst>
              <a:ext uri="{FF2B5EF4-FFF2-40B4-BE49-F238E27FC236}">
                <a16:creationId xmlns:a16="http://schemas.microsoft.com/office/drawing/2014/main" id="{D12894F6-BED5-AB42-A991-88FC4FA9AC94}"/>
              </a:ext>
            </a:extLst>
          </p:cNvPr>
          <p:cNvSpPr>
            <a:spLocks noGrp="1"/>
          </p:cNvSpPr>
          <p:nvPr>
            <p:ph type="body" sz="quarter" idx="13" hasCustomPrompt="1"/>
          </p:nvPr>
        </p:nvSpPr>
        <p:spPr>
          <a:xfrm>
            <a:off x="4700362" y="3611640"/>
            <a:ext cx="4132861" cy="326518"/>
          </a:xfrm>
        </p:spPr>
        <p:txBody>
          <a:bodyPr anchor="ctr">
            <a:noAutofit/>
          </a:bodyPr>
          <a:lstStyle>
            <a:lvl1pPr marL="0" indent="0">
              <a:buNone/>
              <a:defRPr sz="14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 DO SLIDE</a:t>
            </a:r>
          </a:p>
        </p:txBody>
      </p:sp>
      <p:sp>
        <p:nvSpPr>
          <p:cNvPr id="44" name="Text Placeholder 43">
            <a:extLst>
              <a:ext uri="{FF2B5EF4-FFF2-40B4-BE49-F238E27FC236}">
                <a16:creationId xmlns:a16="http://schemas.microsoft.com/office/drawing/2014/main" id="{195AF596-7CC9-DA40-87F2-5C6A014B90FA}"/>
              </a:ext>
            </a:extLst>
          </p:cNvPr>
          <p:cNvSpPr>
            <a:spLocks noGrp="1"/>
          </p:cNvSpPr>
          <p:nvPr>
            <p:ph type="body" sz="quarter" idx="15"/>
          </p:nvPr>
        </p:nvSpPr>
        <p:spPr>
          <a:xfrm>
            <a:off x="824094" y="2095763"/>
            <a:ext cx="8009129" cy="1423988"/>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6" name="Text Placeholder 43">
            <a:extLst>
              <a:ext uri="{FF2B5EF4-FFF2-40B4-BE49-F238E27FC236}">
                <a16:creationId xmlns:a16="http://schemas.microsoft.com/office/drawing/2014/main" id="{6EE1914C-4024-3E41-A200-371E25E5461E}"/>
              </a:ext>
            </a:extLst>
          </p:cNvPr>
          <p:cNvSpPr>
            <a:spLocks noGrp="1"/>
          </p:cNvSpPr>
          <p:nvPr>
            <p:ph type="body" sz="quarter" idx="16"/>
          </p:nvPr>
        </p:nvSpPr>
        <p:spPr>
          <a:xfrm>
            <a:off x="824094" y="4138612"/>
            <a:ext cx="3214506" cy="2262188"/>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8" name="Text Placeholder 43">
            <a:extLst>
              <a:ext uri="{FF2B5EF4-FFF2-40B4-BE49-F238E27FC236}">
                <a16:creationId xmlns:a16="http://schemas.microsoft.com/office/drawing/2014/main" id="{19A9DC89-B186-FB4A-8280-8D888C61512F}"/>
              </a:ext>
            </a:extLst>
          </p:cNvPr>
          <p:cNvSpPr>
            <a:spLocks noGrp="1"/>
          </p:cNvSpPr>
          <p:nvPr>
            <p:ph type="body" sz="quarter" idx="17"/>
          </p:nvPr>
        </p:nvSpPr>
        <p:spPr>
          <a:xfrm>
            <a:off x="4700362" y="4138611"/>
            <a:ext cx="6553201" cy="1852811"/>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9" name="Marcador de Posição do Texto 36">
            <a:extLst>
              <a:ext uri="{FF2B5EF4-FFF2-40B4-BE49-F238E27FC236}">
                <a16:creationId xmlns:a16="http://schemas.microsoft.com/office/drawing/2014/main" id="{42E0C685-F73E-3848-B1C5-BFFB321A56A3}"/>
              </a:ext>
            </a:extLst>
          </p:cNvPr>
          <p:cNvSpPr>
            <a:spLocks noGrp="1"/>
          </p:cNvSpPr>
          <p:nvPr>
            <p:ph type="body" sz="quarter" idx="18" hasCustomPrompt="1"/>
          </p:nvPr>
        </p:nvSpPr>
        <p:spPr>
          <a:xfrm>
            <a:off x="824093" y="3618342"/>
            <a:ext cx="3214507" cy="326518"/>
          </a:xfrm>
        </p:spPr>
        <p:txBody>
          <a:bodyPr anchor="ctr">
            <a:noAutofit/>
          </a:bodyPr>
          <a:lstStyle>
            <a:lvl1pPr marL="0" indent="0">
              <a:buNone/>
              <a:defRPr sz="14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 DO SLIDE</a:t>
            </a:r>
          </a:p>
        </p:txBody>
      </p:sp>
      <p:sp>
        <p:nvSpPr>
          <p:cNvPr id="52" name="Oval 51">
            <a:extLst>
              <a:ext uri="{FF2B5EF4-FFF2-40B4-BE49-F238E27FC236}">
                <a16:creationId xmlns:a16="http://schemas.microsoft.com/office/drawing/2014/main" id="{D737712E-868B-C64B-9359-34422106D2D5}"/>
              </a:ext>
            </a:extLst>
          </p:cNvPr>
          <p:cNvSpPr/>
          <p:nvPr/>
        </p:nvSpPr>
        <p:spPr>
          <a:xfrm>
            <a:off x="610398" y="1546478"/>
            <a:ext cx="177202" cy="177202"/>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54" name="Oval 53">
            <a:extLst>
              <a:ext uri="{FF2B5EF4-FFF2-40B4-BE49-F238E27FC236}">
                <a16:creationId xmlns:a16="http://schemas.microsoft.com/office/drawing/2014/main" id="{AC8305BE-AE9C-BE4A-BD0E-FA0DA1854629}"/>
              </a:ext>
            </a:extLst>
          </p:cNvPr>
          <p:cNvSpPr/>
          <p:nvPr userDrawn="1"/>
        </p:nvSpPr>
        <p:spPr>
          <a:xfrm>
            <a:off x="610398" y="3529741"/>
            <a:ext cx="177202" cy="177202"/>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58" name="Oval 57">
            <a:extLst>
              <a:ext uri="{FF2B5EF4-FFF2-40B4-BE49-F238E27FC236}">
                <a16:creationId xmlns:a16="http://schemas.microsoft.com/office/drawing/2014/main" id="{2888307C-3A2B-6645-B06A-42450CFED5D3}"/>
              </a:ext>
            </a:extLst>
          </p:cNvPr>
          <p:cNvSpPr/>
          <p:nvPr userDrawn="1"/>
        </p:nvSpPr>
        <p:spPr>
          <a:xfrm>
            <a:off x="4491745" y="3516893"/>
            <a:ext cx="177202" cy="177202"/>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60" name="Picture Placeholder 5">
            <a:extLst>
              <a:ext uri="{FF2B5EF4-FFF2-40B4-BE49-F238E27FC236}">
                <a16:creationId xmlns:a16="http://schemas.microsoft.com/office/drawing/2014/main" id="{88B61D7E-6249-2240-A466-FF86FAF77034}"/>
              </a:ext>
            </a:extLst>
          </p:cNvPr>
          <p:cNvSpPr>
            <a:spLocks noGrp="1" noChangeAspect="1"/>
          </p:cNvSpPr>
          <p:nvPr>
            <p:ph type="pic" sz="quarter" idx="47" hasCustomPrompt="1"/>
          </p:nvPr>
        </p:nvSpPr>
        <p:spPr>
          <a:xfrm>
            <a:off x="698999" y="1614812"/>
            <a:ext cx="188526" cy="166149"/>
          </a:xfrm>
        </p:spPr>
        <p:txBody>
          <a:bodyPr>
            <a:noAutofit/>
          </a:bodyPr>
          <a:lstStyle>
            <a:lvl1pPr marL="0" indent="0" algn="ctr">
              <a:buNone/>
              <a:defRPr sz="300">
                <a:solidFill>
                  <a:schemeClr val="tx1"/>
                </a:solidFill>
              </a:defRPr>
            </a:lvl1pPr>
          </a:lstStyle>
          <a:p>
            <a:r>
              <a:rPr lang="en-US"/>
              <a:t>icon</a:t>
            </a:r>
          </a:p>
        </p:txBody>
      </p:sp>
      <p:sp>
        <p:nvSpPr>
          <p:cNvPr id="61" name="Picture Placeholder 5">
            <a:extLst>
              <a:ext uri="{FF2B5EF4-FFF2-40B4-BE49-F238E27FC236}">
                <a16:creationId xmlns:a16="http://schemas.microsoft.com/office/drawing/2014/main" id="{99E63B21-50A7-8740-A9C1-D7915081508E}"/>
              </a:ext>
            </a:extLst>
          </p:cNvPr>
          <p:cNvSpPr>
            <a:spLocks noGrp="1" noChangeAspect="1"/>
          </p:cNvSpPr>
          <p:nvPr>
            <p:ph type="pic" sz="quarter" idx="48" hasCustomPrompt="1"/>
          </p:nvPr>
        </p:nvSpPr>
        <p:spPr>
          <a:xfrm>
            <a:off x="698999" y="3581975"/>
            <a:ext cx="188526" cy="166149"/>
          </a:xfrm>
        </p:spPr>
        <p:txBody>
          <a:bodyPr>
            <a:noAutofit/>
          </a:bodyPr>
          <a:lstStyle>
            <a:lvl1pPr marL="0" indent="0" algn="ctr">
              <a:buNone/>
              <a:defRPr sz="300">
                <a:solidFill>
                  <a:schemeClr val="tx1"/>
                </a:solidFill>
              </a:defRPr>
            </a:lvl1pPr>
          </a:lstStyle>
          <a:p>
            <a:r>
              <a:rPr lang="en-US"/>
              <a:t>icon</a:t>
            </a:r>
          </a:p>
        </p:txBody>
      </p:sp>
      <p:sp>
        <p:nvSpPr>
          <p:cNvPr id="62" name="Picture Placeholder 5">
            <a:extLst>
              <a:ext uri="{FF2B5EF4-FFF2-40B4-BE49-F238E27FC236}">
                <a16:creationId xmlns:a16="http://schemas.microsoft.com/office/drawing/2014/main" id="{1F3C6D2B-C7CF-C54B-9313-1A3102BC151E}"/>
              </a:ext>
            </a:extLst>
          </p:cNvPr>
          <p:cNvSpPr>
            <a:spLocks noGrp="1" noChangeAspect="1"/>
          </p:cNvSpPr>
          <p:nvPr>
            <p:ph type="pic" sz="quarter" idx="49" hasCustomPrompt="1"/>
          </p:nvPr>
        </p:nvSpPr>
        <p:spPr>
          <a:xfrm>
            <a:off x="4580346" y="3581975"/>
            <a:ext cx="188526" cy="166149"/>
          </a:xfrm>
        </p:spPr>
        <p:txBody>
          <a:bodyPr>
            <a:noAutofit/>
          </a:bodyPr>
          <a:lstStyle>
            <a:lvl1pPr marL="0" indent="0" algn="ctr">
              <a:buNone/>
              <a:defRPr sz="300">
                <a:solidFill>
                  <a:schemeClr val="tx1"/>
                </a:solidFill>
              </a:defRPr>
            </a:lvl1pPr>
          </a:lstStyle>
          <a:p>
            <a:r>
              <a:rPr lang="en-US"/>
              <a:t>icon</a:t>
            </a:r>
          </a:p>
        </p:txBody>
      </p:sp>
      <p:sp>
        <p:nvSpPr>
          <p:cNvPr id="22" name="Title 1">
            <a:extLst>
              <a:ext uri="{FF2B5EF4-FFF2-40B4-BE49-F238E27FC236}">
                <a16:creationId xmlns:a16="http://schemas.microsoft.com/office/drawing/2014/main" id="{75D830F7-6345-784C-ABDF-406B52597C78}"/>
              </a:ext>
            </a:extLst>
          </p:cNvPr>
          <p:cNvSpPr>
            <a:spLocks noGrp="1"/>
          </p:cNvSpPr>
          <p:nvPr>
            <p:ph type="title" hasCustomPrompt="1"/>
          </p:nvPr>
        </p:nvSpPr>
        <p:spPr>
          <a:xfrm>
            <a:off x="830071" y="508976"/>
            <a:ext cx="8003152"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8902637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SCRIÇAO DA SOLUÇA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1D0B5C9-E3C2-A044-9305-A46C08A6829A}"/>
              </a:ext>
            </a:extLst>
          </p:cNvPr>
          <p:cNvSpPr>
            <a:spLocks noGrp="1"/>
          </p:cNvSpPr>
          <p:nvPr>
            <p:ph type="title" hasCustomPrompt="1"/>
          </p:nvPr>
        </p:nvSpPr>
        <p:spPr>
          <a:xfrm>
            <a:off x="830070" y="508976"/>
            <a:ext cx="9602403" cy="964698"/>
          </a:xfrm>
        </p:spPr>
        <p:txBody>
          <a:bodyPr anchor="t" anchorCtr="0">
            <a:noAutofit/>
          </a:bodyPr>
          <a:lstStyle>
            <a:lvl1pPr>
              <a:defRPr sz="5000">
                <a:solidFill>
                  <a:schemeClr val="accent4"/>
                </a:solidFill>
              </a:defRPr>
            </a:lvl1pPr>
          </a:lstStyle>
          <a:p>
            <a:r>
              <a:rPr lang="pt-PT" noProof="0"/>
              <a:t>título do slide</a:t>
            </a:r>
          </a:p>
        </p:txBody>
      </p:sp>
      <p:pic>
        <p:nvPicPr>
          <p:cNvPr id="7" name="Picture 6">
            <a:extLst>
              <a:ext uri="{FF2B5EF4-FFF2-40B4-BE49-F238E27FC236}">
                <a16:creationId xmlns:a16="http://schemas.microsoft.com/office/drawing/2014/main" id="{435396F4-BA1F-BD40-BFA2-A183022E5B3E}"/>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B30DB4DA-E5F9-2B40-909C-539031BEEC8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9" name="Line 63">
            <a:extLst>
              <a:ext uri="{FF2B5EF4-FFF2-40B4-BE49-F238E27FC236}">
                <a16:creationId xmlns:a16="http://schemas.microsoft.com/office/drawing/2014/main" id="{3CB49F96-58CF-A14D-B0BE-EBD50AC69208}"/>
              </a:ext>
            </a:extLst>
          </p:cNvPr>
          <p:cNvSpPr>
            <a:spLocks noChangeShapeType="1"/>
          </p:cNvSpPr>
          <p:nvPr userDrawn="1"/>
        </p:nvSpPr>
        <p:spPr bwMode="auto">
          <a:xfrm>
            <a:off x="3441941" y="2418528"/>
            <a:ext cx="0" cy="3931920"/>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10" name="Rectangle 8">
            <a:extLst>
              <a:ext uri="{FF2B5EF4-FFF2-40B4-BE49-F238E27FC236}">
                <a16:creationId xmlns:a16="http://schemas.microsoft.com/office/drawing/2014/main" id="{87482B27-1610-0A44-B9D5-C4E8505503DA}"/>
              </a:ext>
            </a:extLst>
          </p:cNvPr>
          <p:cNvSpPr>
            <a:spLocks noChangeArrowheads="1"/>
          </p:cNvSpPr>
          <p:nvPr userDrawn="1"/>
        </p:nvSpPr>
        <p:spPr bwMode="auto">
          <a:xfrm>
            <a:off x="3523133" y="1534585"/>
            <a:ext cx="2587625" cy="568325"/>
          </a:xfrm>
          <a:prstGeom prst="rect">
            <a:avLst/>
          </a:prstGeom>
          <a:solidFill>
            <a:schemeClr val="accent3">
              <a:lumMod val="60000"/>
              <a:lumOff val="40000"/>
            </a:schemeClr>
          </a:solidFill>
          <a:ln>
            <a:noFill/>
          </a:ln>
          <a:effectLst/>
        </p:spPr>
        <p:txBody>
          <a:bodyPr wrap="none" anchor="ctr"/>
          <a:lstStyle/>
          <a:p>
            <a:endParaRPr lang="x-none">
              <a:solidFill>
                <a:srgbClr val="00151E"/>
              </a:solidFill>
            </a:endParaRPr>
          </a:p>
        </p:txBody>
      </p:sp>
      <p:sp>
        <p:nvSpPr>
          <p:cNvPr id="11" name="Rectangle 8">
            <a:extLst>
              <a:ext uri="{FF2B5EF4-FFF2-40B4-BE49-F238E27FC236}">
                <a16:creationId xmlns:a16="http://schemas.microsoft.com/office/drawing/2014/main" id="{057A7FC7-AEA1-934F-B6E8-7A2C0F6FCE53}"/>
              </a:ext>
            </a:extLst>
          </p:cNvPr>
          <p:cNvSpPr>
            <a:spLocks noChangeArrowheads="1"/>
          </p:cNvSpPr>
          <p:nvPr userDrawn="1"/>
        </p:nvSpPr>
        <p:spPr bwMode="auto">
          <a:xfrm>
            <a:off x="6188659" y="1534390"/>
            <a:ext cx="2587625" cy="568325"/>
          </a:xfrm>
          <a:prstGeom prst="rect">
            <a:avLst/>
          </a:prstGeom>
          <a:solidFill>
            <a:schemeClr val="accent5"/>
          </a:solidFill>
          <a:ln>
            <a:noFill/>
          </a:ln>
          <a:effectLst/>
        </p:spPr>
        <p:txBody>
          <a:bodyPr wrap="none" anchor="t"/>
          <a:lstStyle/>
          <a:p>
            <a:endParaRPr lang="x-none">
              <a:solidFill>
                <a:srgbClr val="00151E"/>
              </a:solidFill>
            </a:endParaRPr>
          </a:p>
        </p:txBody>
      </p:sp>
      <p:sp>
        <p:nvSpPr>
          <p:cNvPr id="12" name="Rectangle 11">
            <a:extLst>
              <a:ext uri="{FF2B5EF4-FFF2-40B4-BE49-F238E27FC236}">
                <a16:creationId xmlns:a16="http://schemas.microsoft.com/office/drawing/2014/main" id="{84709951-466B-7549-9B30-DC2701B682C9}"/>
              </a:ext>
            </a:extLst>
          </p:cNvPr>
          <p:cNvSpPr>
            <a:spLocks noChangeArrowheads="1"/>
          </p:cNvSpPr>
          <p:nvPr userDrawn="1"/>
        </p:nvSpPr>
        <p:spPr bwMode="auto">
          <a:xfrm>
            <a:off x="8869345" y="1533723"/>
            <a:ext cx="2587625" cy="568325"/>
          </a:xfrm>
          <a:prstGeom prst="rect">
            <a:avLst/>
          </a:prstGeom>
          <a:solidFill>
            <a:schemeClr val="accent4"/>
          </a:solidFill>
          <a:ln>
            <a:noFill/>
          </a:ln>
          <a:effectLst/>
        </p:spPr>
        <p:txBody>
          <a:bodyPr wrap="none" anchor="t"/>
          <a:lstStyle/>
          <a:p>
            <a:endParaRPr lang="x-none">
              <a:solidFill>
                <a:srgbClr val="00151E"/>
              </a:solidFill>
            </a:endParaRPr>
          </a:p>
        </p:txBody>
      </p:sp>
      <p:sp>
        <p:nvSpPr>
          <p:cNvPr id="13" name="Rectangle 8">
            <a:extLst>
              <a:ext uri="{FF2B5EF4-FFF2-40B4-BE49-F238E27FC236}">
                <a16:creationId xmlns:a16="http://schemas.microsoft.com/office/drawing/2014/main" id="{5C19853A-B181-D142-872C-25C9F225A387}"/>
              </a:ext>
            </a:extLst>
          </p:cNvPr>
          <p:cNvSpPr>
            <a:spLocks noChangeArrowheads="1"/>
          </p:cNvSpPr>
          <p:nvPr userDrawn="1"/>
        </p:nvSpPr>
        <p:spPr bwMode="auto">
          <a:xfrm>
            <a:off x="841694" y="1543009"/>
            <a:ext cx="2587625" cy="568325"/>
          </a:xfrm>
          <a:prstGeom prst="rect">
            <a:avLst/>
          </a:prstGeom>
          <a:solidFill>
            <a:schemeClr val="accent6"/>
          </a:solidFill>
          <a:ln>
            <a:noFill/>
          </a:ln>
          <a:effectLst/>
        </p:spPr>
        <p:txBody>
          <a:bodyPr wrap="none" anchor="ctr"/>
          <a:lstStyle/>
          <a:p>
            <a:endParaRPr lang="x-none">
              <a:solidFill>
                <a:srgbClr val="00151E"/>
              </a:solidFill>
            </a:endParaRPr>
          </a:p>
        </p:txBody>
      </p:sp>
      <p:sp>
        <p:nvSpPr>
          <p:cNvPr id="14" name="Rectangle 55">
            <a:extLst>
              <a:ext uri="{FF2B5EF4-FFF2-40B4-BE49-F238E27FC236}">
                <a16:creationId xmlns:a16="http://schemas.microsoft.com/office/drawing/2014/main" id="{A8B59819-B671-CA48-A438-8C427752ABE7}"/>
              </a:ext>
            </a:extLst>
          </p:cNvPr>
          <p:cNvSpPr>
            <a:spLocks noChangeArrowheads="1"/>
          </p:cNvSpPr>
          <p:nvPr userDrawn="1"/>
        </p:nvSpPr>
        <p:spPr bwMode="auto">
          <a:xfrm>
            <a:off x="895011" y="1654877"/>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pt-PT" altLang="x-none" sz="1600" b="1">
                <a:solidFill>
                  <a:srgbClr val="FFFFFF"/>
                </a:solidFill>
                <a:latin typeface="Segoe UI" panose="020B0502040204020203" pitchFamily="34" charset="0"/>
                <a:cs typeface="Segoe UI" panose="020B0502040204020203" pitchFamily="34" charset="0"/>
              </a:rPr>
              <a:t>Fase 1</a:t>
            </a:r>
          </a:p>
        </p:txBody>
      </p:sp>
      <p:sp>
        <p:nvSpPr>
          <p:cNvPr id="15" name="Rectangle 14">
            <a:extLst>
              <a:ext uri="{FF2B5EF4-FFF2-40B4-BE49-F238E27FC236}">
                <a16:creationId xmlns:a16="http://schemas.microsoft.com/office/drawing/2014/main" id="{49C8BAA8-2C1E-EE49-A227-06EE1FDA8881}"/>
              </a:ext>
            </a:extLst>
          </p:cNvPr>
          <p:cNvSpPr/>
          <p:nvPr userDrawn="1"/>
        </p:nvSpPr>
        <p:spPr>
          <a:xfrm>
            <a:off x="895012" y="1606365"/>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16" name="Line 63">
            <a:extLst>
              <a:ext uri="{FF2B5EF4-FFF2-40B4-BE49-F238E27FC236}">
                <a16:creationId xmlns:a16="http://schemas.microsoft.com/office/drawing/2014/main" id="{5CFB79CE-9EF1-D14B-BE5B-F6F90EDE851A}"/>
              </a:ext>
            </a:extLst>
          </p:cNvPr>
          <p:cNvSpPr>
            <a:spLocks noChangeShapeType="1"/>
          </p:cNvSpPr>
          <p:nvPr userDrawn="1"/>
        </p:nvSpPr>
        <p:spPr bwMode="auto">
          <a:xfrm>
            <a:off x="6110758" y="2418528"/>
            <a:ext cx="0" cy="4015762"/>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17" name="Line 63">
            <a:extLst>
              <a:ext uri="{FF2B5EF4-FFF2-40B4-BE49-F238E27FC236}">
                <a16:creationId xmlns:a16="http://schemas.microsoft.com/office/drawing/2014/main" id="{A03E2CA4-B152-AB41-B10D-9E15C32AB11E}"/>
              </a:ext>
            </a:extLst>
          </p:cNvPr>
          <p:cNvSpPr>
            <a:spLocks noChangeShapeType="1"/>
          </p:cNvSpPr>
          <p:nvPr userDrawn="1"/>
        </p:nvSpPr>
        <p:spPr bwMode="auto">
          <a:xfrm>
            <a:off x="8785278" y="2418528"/>
            <a:ext cx="0" cy="4015762"/>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18" name="Marcador de Posição do Texto 36">
            <a:extLst>
              <a:ext uri="{FF2B5EF4-FFF2-40B4-BE49-F238E27FC236}">
                <a16:creationId xmlns:a16="http://schemas.microsoft.com/office/drawing/2014/main" id="{32D3FC73-AB6E-A643-AB8C-FB68551895F4}"/>
              </a:ext>
            </a:extLst>
          </p:cNvPr>
          <p:cNvSpPr>
            <a:spLocks noGrp="1"/>
          </p:cNvSpPr>
          <p:nvPr>
            <p:ph type="body" sz="quarter" idx="11" hasCustomPrompt="1"/>
          </p:nvPr>
        </p:nvSpPr>
        <p:spPr>
          <a:xfrm>
            <a:off x="827559" y="2418528"/>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19" name="Text Placeholder 46">
            <a:extLst>
              <a:ext uri="{FF2B5EF4-FFF2-40B4-BE49-F238E27FC236}">
                <a16:creationId xmlns:a16="http://schemas.microsoft.com/office/drawing/2014/main" id="{3B76F9AE-05F1-B04E-A8BD-8A7B83732E4A}"/>
              </a:ext>
            </a:extLst>
          </p:cNvPr>
          <p:cNvSpPr>
            <a:spLocks noGrp="1"/>
          </p:cNvSpPr>
          <p:nvPr>
            <p:ph type="body" sz="quarter" idx="14"/>
          </p:nvPr>
        </p:nvSpPr>
        <p:spPr>
          <a:xfrm>
            <a:off x="831915" y="2826818"/>
            <a:ext cx="2525779" cy="1098796"/>
          </a:xfrm>
        </p:spPr>
        <p:txBody>
          <a:bodyPr>
            <a:noAutofit/>
          </a:bodyPr>
          <a:lstStyle>
            <a:lvl1pPr>
              <a:defRPr sz="1200"/>
            </a:lvl1pPr>
            <a:lvl2pPr>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20" name="Marcador de Posição do Texto 36">
            <a:extLst>
              <a:ext uri="{FF2B5EF4-FFF2-40B4-BE49-F238E27FC236}">
                <a16:creationId xmlns:a16="http://schemas.microsoft.com/office/drawing/2014/main" id="{D3764E2C-710D-2540-8D0F-39537E6C0D81}"/>
              </a:ext>
            </a:extLst>
          </p:cNvPr>
          <p:cNvSpPr>
            <a:spLocks noGrp="1"/>
          </p:cNvSpPr>
          <p:nvPr>
            <p:ph type="body" sz="quarter" idx="15" hasCustomPrompt="1"/>
          </p:nvPr>
        </p:nvSpPr>
        <p:spPr>
          <a:xfrm>
            <a:off x="825715"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1" name="Text Placeholder 46">
            <a:extLst>
              <a:ext uri="{FF2B5EF4-FFF2-40B4-BE49-F238E27FC236}">
                <a16:creationId xmlns:a16="http://schemas.microsoft.com/office/drawing/2014/main" id="{0E0FA276-ACED-A742-B50E-582F5D7E159D}"/>
              </a:ext>
            </a:extLst>
          </p:cNvPr>
          <p:cNvSpPr>
            <a:spLocks noGrp="1"/>
          </p:cNvSpPr>
          <p:nvPr>
            <p:ph type="body" sz="quarter" idx="16"/>
          </p:nvPr>
        </p:nvSpPr>
        <p:spPr>
          <a:xfrm>
            <a:off x="830071"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22" name="Marcador de Posição do Texto 36">
            <a:extLst>
              <a:ext uri="{FF2B5EF4-FFF2-40B4-BE49-F238E27FC236}">
                <a16:creationId xmlns:a16="http://schemas.microsoft.com/office/drawing/2014/main" id="{4638808A-8BD5-5C47-81BF-4CADC706B5C9}"/>
              </a:ext>
            </a:extLst>
          </p:cNvPr>
          <p:cNvSpPr>
            <a:spLocks noGrp="1"/>
          </p:cNvSpPr>
          <p:nvPr>
            <p:ph type="body" sz="quarter" idx="17" hasCustomPrompt="1"/>
          </p:nvPr>
        </p:nvSpPr>
        <p:spPr>
          <a:xfrm>
            <a:off x="3528463" y="2418528"/>
            <a:ext cx="2582289" cy="335165"/>
          </a:xfrm>
        </p:spPr>
        <p:txBody>
          <a:bodyPr anchor="ctr">
            <a:noAutofit/>
          </a:bodyPr>
          <a:lstStyle>
            <a:lvl1pPr marL="0" indent="0">
              <a:spcAft>
                <a:spcPts val="0"/>
              </a:spcAft>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3" name="Text Placeholder 46">
            <a:extLst>
              <a:ext uri="{FF2B5EF4-FFF2-40B4-BE49-F238E27FC236}">
                <a16:creationId xmlns:a16="http://schemas.microsoft.com/office/drawing/2014/main" id="{C6D5CA95-43E7-DB45-88FC-EF096815E3FF}"/>
              </a:ext>
            </a:extLst>
          </p:cNvPr>
          <p:cNvSpPr>
            <a:spLocks noGrp="1"/>
          </p:cNvSpPr>
          <p:nvPr>
            <p:ph type="body" sz="quarter" idx="18"/>
          </p:nvPr>
        </p:nvSpPr>
        <p:spPr>
          <a:xfrm>
            <a:off x="3532819" y="2826818"/>
            <a:ext cx="2577959" cy="779462"/>
          </a:xfrm>
        </p:spPr>
        <p:txBody>
          <a:bodyPr>
            <a:noAutofit/>
          </a:bodyPr>
          <a:lstStyle>
            <a:lvl1pPr>
              <a:spcAft>
                <a:spcPts val="600"/>
              </a:spcAft>
              <a:defRPr sz="1200"/>
            </a:lvl1pPr>
            <a:lvl2pPr>
              <a:spcAft>
                <a:spcPts val="600"/>
              </a:spcAft>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24" name="Marcador de Posição do Texto 36">
            <a:extLst>
              <a:ext uri="{FF2B5EF4-FFF2-40B4-BE49-F238E27FC236}">
                <a16:creationId xmlns:a16="http://schemas.microsoft.com/office/drawing/2014/main" id="{2F580A49-0C28-1144-8453-62563827F4F3}"/>
              </a:ext>
            </a:extLst>
          </p:cNvPr>
          <p:cNvSpPr>
            <a:spLocks noGrp="1"/>
          </p:cNvSpPr>
          <p:nvPr>
            <p:ph type="body" sz="quarter" idx="19" hasCustomPrompt="1"/>
          </p:nvPr>
        </p:nvSpPr>
        <p:spPr>
          <a:xfrm>
            <a:off x="3509005"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5" name="Text Placeholder 46">
            <a:extLst>
              <a:ext uri="{FF2B5EF4-FFF2-40B4-BE49-F238E27FC236}">
                <a16:creationId xmlns:a16="http://schemas.microsoft.com/office/drawing/2014/main" id="{240E0E5D-BD3C-1A46-B938-3951EF3F0748}"/>
              </a:ext>
            </a:extLst>
          </p:cNvPr>
          <p:cNvSpPr>
            <a:spLocks noGrp="1"/>
          </p:cNvSpPr>
          <p:nvPr>
            <p:ph type="body" sz="quarter" idx="20"/>
          </p:nvPr>
        </p:nvSpPr>
        <p:spPr>
          <a:xfrm>
            <a:off x="3513361"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26" name="Marcador de Posição do Texto 36">
            <a:extLst>
              <a:ext uri="{FF2B5EF4-FFF2-40B4-BE49-F238E27FC236}">
                <a16:creationId xmlns:a16="http://schemas.microsoft.com/office/drawing/2014/main" id="{13CC9883-8B60-C24F-87F0-EBD0326B71E4}"/>
              </a:ext>
            </a:extLst>
          </p:cNvPr>
          <p:cNvSpPr>
            <a:spLocks noGrp="1"/>
          </p:cNvSpPr>
          <p:nvPr>
            <p:ph type="body" sz="quarter" idx="21" hasCustomPrompt="1"/>
          </p:nvPr>
        </p:nvSpPr>
        <p:spPr>
          <a:xfrm>
            <a:off x="6183525" y="2418528"/>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7" name="Text Placeholder 46">
            <a:extLst>
              <a:ext uri="{FF2B5EF4-FFF2-40B4-BE49-F238E27FC236}">
                <a16:creationId xmlns:a16="http://schemas.microsoft.com/office/drawing/2014/main" id="{83E58C0A-5689-B848-BD71-1C931AD71E25}"/>
              </a:ext>
            </a:extLst>
          </p:cNvPr>
          <p:cNvSpPr>
            <a:spLocks noGrp="1"/>
          </p:cNvSpPr>
          <p:nvPr>
            <p:ph type="body" sz="quarter" idx="22"/>
          </p:nvPr>
        </p:nvSpPr>
        <p:spPr>
          <a:xfrm>
            <a:off x="6187881" y="2826818"/>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28" name="Marcador de Posição do Texto 36">
            <a:extLst>
              <a:ext uri="{FF2B5EF4-FFF2-40B4-BE49-F238E27FC236}">
                <a16:creationId xmlns:a16="http://schemas.microsoft.com/office/drawing/2014/main" id="{5AC0317D-61AC-2246-AE1B-D90929452F6E}"/>
              </a:ext>
            </a:extLst>
          </p:cNvPr>
          <p:cNvSpPr>
            <a:spLocks noGrp="1"/>
          </p:cNvSpPr>
          <p:nvPr>
            <p:ph type="body" sz="quarter" idx="23" hasCustomPrompt="1"/>
          </p:nvPr>
        </p:nvSpPr>
        <p:spPr>
          <a:xfrm>
            <a:off x="6216441"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9" name="Text Placeholder 46">
            <a:extLst>
              <a:ext uri="{FF2B5EF4-FFF2-40B4-BE49-F238E27FC236}">
                <a16:creationId xmlns:a16="http://schemas.microsoft.com/office/drawing/2014/main" id="{BE59C53D-FE74-074E-9F9F-74AB05207DC2}"/>
              </a:ext>
            </a:extLst>
          </p:cNvPr>
          <p:cNvSpPr>
            <a:spLocks noGrp="1"/>
          </p:cNvSpPr>
          <p:nvPr>
            <p:ph type="body" sz="quarter" idx="24"/>
          </p:nvPr>
        </p:nvSpPr>
        <p:spPr>
          <a:xfrm>
            <a:off x="6220797"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30" name="Marcador de Posição do Texto 36">
            <a:extLst>
              <a:ext uri="{FF2B5EF4-FFF2-40B4-BE49-F238E27FC236}">
                <a16:creationId xmlns:a16="http://schemas.microsoft.com/office/drawing/2014/main" id="{F8163C9B-7CB5-9945-83DA-29AA734519A9}"/>
              </a:ext>
            </a:extLst>
          </p:cNvPr>
          <p:cNvSpPr>
            <a:spLocks noGrp="1"/>
          </p:cNvSpPr>
          <p:nvPr>
            <p:ph type="body" sz="quarter" idx="25" hasCustomPrompt="1"/>
          </p:nvPr>
        </p:nvSpPr>
        <p:spPr>
          <a:xfrm>
            <a:off x="8865169" y="2418528"/>
            <a:ext cx="2601761"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31" name="Text Placeholder 46">
            <a:extLst>
              <a:ext uri="{FF2B5EF4-FFF2-40B4-BE49-F238E27FC236}">
                <a16:creationId xmlns:a16="http://schemas.microsoft.com/office/drawing/2014/main" id="{06049703-C781-0644-9DB3-8CF31B025728}"/>
              </a:ext>
            </a:extLst>
          </p:cNvPr>
          <p:cNvSpPr>
            <a:spLocks noGrp="1"/>
          </p:cNvSpPr>
          <p:nvPr>
            <p:ph type="body" sz="quarter" idx="26"/>
          </p:nvPr>
        </p:nvSpPr>
        <p:spPr>
          <a:xfrm>
            <a:off x="8869526" y="2826818"/>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32" name="Marcador de Posição do Texto 36">
            <a:extLst>
              <a:ext uri="{FF2B5EF4-FFF2-40B4-BE49-F238E27FC236}">
                <a16:creationId xmlns:a16="http://schemas.microsoft.com/office/drawing/2014/main" id="{B8E38041-F3CF-7D47-B0F9-5FC28939068B}"/>
              </a:ext>
            </a:extLst>
          </p:cNvPr>
          <p:cNvSpPr>
            <a:spLocks noGrp="1"/>
          </p:cNvSpPr>
          <p:nvPr>
            <p:ph type="body" sz="quarter" idx="27" hasCustomPrompt="1"/>
          </p:nvPr>
        </p:nvSpPr>
        <p:spPr>
          <a:xfrm>
            <a:off x="8893473"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33" name="Text Placeholder 46">
            <a:extLst>
              <a:ext uri="{FF2B5EF4-FFF2-40B4-BE49-F238E27FC236}">
                <a16:creationId xmlns:a16="http://schemas.microsoft.com/office/drawing/2014/main" id="{2D4893D6-7808-824E-B4C1-23EB3166FB4B}"/>
              </a:ext>
            </a:extLst>
          </p:cNvPr>
          <p:cNvSpPr>
            <a:spLocks noGrp="1"/>
          </p:cNvSpPr>
          <p:nvPr>
            <p:ph type="body" sz="quarter" idx="28"/>
          </p:nvPr>
        </p:nvSpPr>
        <p:spPr>
          <a:xfrm>
            <a:off x="8897829"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34" name="Rectangle 33">
            <a:extLst>
              <a:ext uri="{FF2B5EF4-FFF2-40B4-BE49-F238E27FC236}">
                <a16:creationId xmlns:a16="http://schemas.microsoft.com/office/drawing/2014/main" id="{ED684A29-7F71-9A4D-A799-343B9ABA5896}"/>
              </a:ext>
            </a:extLst>
          </p:cNvPr>
          <p:cNvSpPr/>
          <p:nvPr userDrawn="1"/>
        </p:nvSpPr>
        <p:spPr>
          <a:xfrm>
            <a:off x="3580422" y="1606365"/>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35" name="Rectangle 34">
            <a:extLst>
              <a:ext uri="{FF2B5EF4-FFF2-40B4-BE49-F238E27FC236}">
                <a16:creationId xmlns:a16="http://schemas.microsoft.com/office/drawing/2014/main" id="{6CA9A5F5-AEF4-694D-9B37-A30FAA593CE6}"/>
              </a:ext>
            </a:extLst>
          </p:cNvPr>
          <p:cNvSpPr/>
          <p:nvPr userDrawn="1"/>
        </p:nvSpPr>
        <p:spPr>
          <a:xfrm>
            <a:off x="6249067" y="1609123"/>
            <a:ext cx="772852"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36" name="Rectangle 35">
            <a:extLst>
              <a:ext uri="{FF2B5EF4-FFF2-40B4-BE49-F238E27FC236}">
                <a16:creationId xmlns:a16="http://schemas.microsoft.com/office/drawing/2014/main" id="{B2BAC13F-B5B0-684C-9C6A-6DD2C7DFCA2C}"/>
              </a:ext>
            </a:extLst>
          </p:cNvPr>
          <p:cNvSpPr/>
          <p:nvPr userDrawn="1"/>
        </p:nvSpPr>
        <p:spPr>
          <a:xfrm>
            <a:off x="8926540" y="1609379"/>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37" name="Rectangle 55">
            <a:extLst>
              <a:ext uri="{FF2B5EF4-FFF2-40B4-BE49-F238E27FC236}">
                <a16:creationId xmlns:a16="http://schemas.microsoft.com/office/drawing/2014/main" id="{979B8C98-BD5B-4244-BEEF-B380914BE70D}"/>
              </a:ext>
            </a:extLst>
          </p:cNvPr>
          <p:cNvSpPr>
            <a:spLocks noChangeArrowheads="1"/>
          </p:cNvSpPr>
          <p:nvPr userDrawn="1"/>
        </p:nvSpPr>
        <p:spPr bwMode="auto">
          <a:xfrm>
            <a:off x="3581091" y="1652439"/>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pt-PT" altLang="x-none" sz="1600" b="1">
                <a:solidFill>
                  <a:srgbClr val="FFFFFF"/>
                </a:solidFill>
                <a:latin typeface="Segoe UI" panose="020B0502040204020203" pitchFamily="34" charset="0"/>
                <a:cs typeface="Segoe UI" panose="020B0502040204020203" pitchFamily="34" charset="0"/>
              </a:rPr>
              <a:t>Fase 2</a:t>
            </a:r>
          </a:p>
        </p:txBody>
      </p:sp>
      <p:sp>
        <p:nvSpPr>
          <p:cNvPr id="38" name="Rectangle 55">
            <a:extLst>
              <a:ext uri="{FF2B5EF4-FFF2-40B4-BE49-F238E27FC236}">
                <a16:creationId xmlns:a16="http://schemas.microsoft.com/office/drawing/2014/main" id="{1EFB7145-D673-8B4B-A021-D32E1A02F6AA}"/>
              </a:ext>
            </a:extLst>
          </p:cNvPr>
          <p:cNvSpPr>
            <a:spLocks noChangeArrowheads="1"/>
          </p:cNvSpPr>
          <p:nvPr userDrawn="1"/>
        </p:nvSpPr>
        <p:spPr bwMode="auto">
          <a:xfrm>
            <a:off x="6246837" y="1654352"/>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pt-PT" altLang="x-none" sz="1600" b="1">
                <a:solidFill>
                  <a:srgbClr val="FFFFFF"/>
                </a:solidFill>
                <a:latin typeface="Segoe UI" panose="020B0502040204020203" pitchFamily="34" charset="0"/>
                <a:cs typeface="Segoe UI" panose="020B0502040204020203" pitchFamily="34" charset="0"/>
              </a:rPr>
              <a:t>Fase 3</a:t>
            </a:r>
          </a:p>
        </p:txBody>
      </p:sp>
      <p:sp>
        <p:nvSpPr>
          <p:cNvPr id="39" name="Rectangle 55">
            <a:extLst>
              <a:ext uri="{FF2B5EF4-FFF2-40B4-BE49-F238E27FC236}">
                <a16:creationId xmlns:a16="http://schemas.microsoft.com/office/drawing/2014/main" id="{75BBBBF6-3964-9840-BF26-9D175C32CFC3}"/>
              </a:ext>
            </a:extLst>
          </p:cNvPr>
          <p:cNvSpPr>
            <a:spLocks noChangeArrowheads="1"/>
          </p:cNvSpPr>
          <p:nvPr userDrawn="1"/>
        </p:nvSpPr>
        <p:spPr bwMode="auto">
          <a:xfrm>
            <a:off x="8926540" y="1652243"/>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pt-PT" altLang="x-none" sz="1600" b="1">
                <a:solidFill>
                  <a:srgbClr val="FFFFFF"/>
                </a:solidFill>
                <a:latin typeface="Segoe UI" panose="020B0502040204020203" pitchFamily="34" charset="0"/>
                <a:cs typeface="Segoe UI" panose="020B0502040204020203" pitchFamily="34" charset="0"/>
              </a:rPr>
              <a:t>Fase 4</a:t>
            </a:r>
          </a:p>
        </p:txBody>
      </p:sp>
      <p:sp>
        <p:nvSpPr>
          <p:cNvPr id="40" name="Marcador de Posição do Texto 36">
            <a:extLst>
              <a:ext uri="{FF2B5EF4-FFF2-40B4-BE49-F238E27FC236}">
                <a16:creationId xmlns:a16="http://schemas.microsoft.com/office/drawing/2014/main" id="{5EC4D601-887F-F643-BBC9-EE939D586F21}"/>
              </a:ext>
            </a:extLst>
          </p:cNvPr>
          <p:cNvSpPr>
            <a:spLocks noGrp="1"/>
          </p:cNvSpPr>
          <p:nvPr>
            <p:ph type="body" sz="quarter" idx="29" hasCustomPrompt="1"/>
          </p:nvPr>
        </p:nvSpPr>
        <p:spPr>
          <a:xfrm>
            <a:off x="1687068" y="1642951"/>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1" name="Marcador de Posição do Texto 36">
            <a:extLst>
              <a:ext uri="{FF2B5EF4-FFF2-40B4-BE49-F238E27FC236}">
                <a16:creationId xmlns:a16="http://schemas.microsoft.com/office/drawing/2014/main" id="{31B89C87-7FCC-9742-BF8C-9867DDB4581E}"/>
              </a:ext>
            </a:extLst>
          </p:cNvPr>
          <p:cNvSpPr>
            <a:spLocks noGrp="1"/>
          </p:cNvSpPr>
          <p:nvPr>
            <p:ph type="body" sz="quarter" idx="30" hasCustomPrompt="1"/>
          </p:nvPr>
        </p:nvSpPr>
        <p:spPr>
          <a:xfrm>
            <a:off x="4366566" y="1642951"/>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2" name="Marcador de Posição do Texto 36">
            <a:extLst>
              <a:ext uri="{FF2B5EF4-FFF2-40B4-BE49-F238E27FC236}">
                <a16:creationId xmlns:a16="http://schemas.microsoft.com/office/drawing/2014/main" id="{BC5B7EA2-41F5-BD4F-96BE-8BEC347BE233}"/>
              </a:ext>
            </a:extLst>
          </p:cNvPr>
          <p:cNvSpPr>
            <a:spLocks noGrp="1"/>
          </p:cNvSpPr>
          <p:nvPr>
            <p:ph type="body" sz="quarter" idx="31" hasCustomPrompt="1"/>
          </p:nvPr>
        </p:nvSpPr>
        <p:spPr>
          <a:xfrm>
            <a:off x="7038587" y="1642951"/>
            <a:ext cx="1701662" cy="335165"/>
          </a:xfrm>
        </p:spPr>
        <p:txBody>
          <a:bodyPr anchor="ctr">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3" name="Marcador de Posição do Texto 36">
            <a:extLst>
              <a:ext uri="{FF2B5EF4-FFF2-40B4-BE49-F238E27FC236}">
                <a16:creationId xmlns:a16="http://schemas.microsoft.com/office/drawing/2014/main" id="{1E75D8C3-F733-7B4E-9D96-2BD0EF7209B2}"/>
              </a:ext>
            </a:extLst>
          </p:cNvPr>
          <p:cNvSpPr>
            <a:spLocks noGrp="1"/>
          </p:cNvSpPr>
          <p:nvPr>
            <p:ph type="body" sz="quarter" idx="32" hasCustomPrompt="1"/>
          </p:nvPr>
        </p:nvSpPr>
        <p:spPr>
          <a:xfrm>
            <a:off x="9717807" y="1639755"/>
            <a:ext cx="1739163" cy="388757"/>
          </a:xfrm>
        </p:spPr>
        <p:txBody>
          <a:bodyPr anchor="ctr">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Tree>
    <p:extLst>
      <p:ext uri="{BB962C8B-B14F-4D97-AF65-F5344CB8AC3E}">
        <p14:creationId xmlns:p14="http://schemas.microsoft.com/office/powerpoint/2010/main" val="22389696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LANO DE DESENVOLVIMENTO">
    <p:spTree>
      <p:nvGrpSpPr>
        <p:cNvPr id="1" name=""/>
        <p:cNvGrpSpPr/>
        <p:nvPr/>
      </p:nvGrpSpPr>
      <p:grpSpPr>
        <a:xfrm>
          <a:off x="0" y="0"/>
          <a:ext cx="0" cy="0"/>
          <a:chOff x="0" y="0"/>
          <a:chExt cx="0" cy="0"/>
        </a:xfrm>
      </p:grpSpPr>
      <p:sp>
        <p:nvSpPr>
          <p:cNvPr id="6" name="Line 63">
            <a:extLst>
              <a:ext uri="{FF2B5EF4-FFF2-40B4-BE49-F238E27FC236}">
                <a16:creationId xmlns:a16="http://schemas.microsoft.com/office/drawing/2014/main" id="{E012CE2A-6B0E-2C4D-942A-6D19787CAF5A}"/>
              </a:ext>
            </a:extLst>
          </p:cNvPr>
          <p:cNvSpPr>
            <a:spLocks noChangeShapeType="1"/>
          </p:cNvSpPr>
          <p:nvPr userDrawn="1"/>
        </p:nvSpPr>
        <p:spPr bwMode="auto">
          <a:xfrm>
            <a:off x="3441941" y="2907500"/>
            <a:ext cx="0" cy="3009134"/>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7" name="Rectangle 8">
            <a:extLst>
              <a:ext uri="{FF2B5EF4-FFF2-40B4-BE49-F238E27FC236}">
                <a16:creationId xmlns:a16="http://schemas.microsoft.com/office/drawing/2014/main" id="{E8415A0D-91C3-F540-8FCF-36A29C8FC850}"/>
              </a:ext>
            </a:extLst>
          </p:cNvPr>
          <p:cNvSpPr>
            <a:spLocks noChangeArrowheads="1"/>
          </p:cNvSpPr>
          <p:nvPr userDrawn="1"/>
        </p:nvSpPr>
        <p:spPr bwMode="auto">
          <a:xfrm>
            <a:off x="3523133" y="2023556"/>
            <a:ext cx="2587625" cy="568325"/>
          </a:xfrm>
          <a:prstGeom prst="rect">
            <a:avLst/>
          </a:prstGeom>
          <a:solidFill>
            <a:schemeClr val="accent3">
              <a:lumMod val="60000"/>
              <a:lumOff val="40000"/>
            </a:schemeClr>
          </a:solidFill>
          <a:ln>
            <a:noFill/>
          </a:ln>
          <a:effectLst/>
        </p:spPr>
        <p:txBody>
          <a:bodyPr wrap="none" anchor="ctr"/>
          <a:lstStyle/>
          <a:p>
            <a:endParaRPr lang="x-none">
              <a:solidFill>
                <a:srgbClr val="00151E"/>
              </a:solidFill>
            </a:endParaRPr>
          </a:p>
        </p:txBody>
      </p:sp>
      <p:sp>
        <p:nvSpPr>
          <p:cNvPr id="8" name="Rectangle 8">
            <a:extLst>
              <a:ext uri="{FF2B5EF4-FFF2-40B4-BE49-F238E27FC236}">
                <a16:creationId xmlns:a16="http://schemas.microsoft.com/office/drawing/2014/main" id="{2D062BD1-3C1C-0546-BF42-6741BB4ED43F}"/>
              </a:ext>
            </a:extLst>
          </p:cNvPr>
          <p:cNvSpPr>
            <a:spLocks noChangeArrowheads="1"/>
          </p:cNvSpPr>
          <p:nvPr userDrawn="1"/>
        </p:nvSpPr>
        <p:spPr bwMode="auto">
          <a:xfrm>
            <a:off x="6188659" y="2023361"/>
            <a:ext cx="2587625" cy="568325"/>
          </a:xfrm>
          <a:prstGeom prst="rect">
            <a:avLst/>
          </a:prstGeom>
          <a:solidFill>
            <a:schemeClr val="accent5"/>
          </a:solidFill>
          <a:ln>
            <a:noFill/>
          </a:ln>
          <a:effectLst/>
        </p:spPr>
        <p:txBody>
          <a:bodyPr wrap="none" anchor="ctr"/>
          <a:lstStyle/>
          <a:p>
            <a:endParaRPr lang="x-none">
              <a:solidFill>
                <a:srgbClr val="00151E"/>
              </a:solidFill>
            </a:endParaRPr>
          </a:p>
        </p:txBody>
      </p:sp>
      <p:sp>
        <p:nvSpPr>
          <p:cNvPr id="9" name="Rectangle 8">
            <a:extLst>
              <a:ext uri="{FF2B5EF4-FFF2-40B4-BE49-F238E27FC236}">
                <a16:creationId xmlns:a16="http://schemas.microsoft.com/office/drawing/2014/main" id="{C3F94906-1A84-B041-B97C-19B4C712257B}"/>
              </a:ext>
            </a:extLst>
          </p:cNvPr>
          <p:cNvSpPr>
            <a:spLocks noChangeArrowheads="1"/>
          </p:cNvSpPr>
          <p:nvPr userDrawn="1"/>
        </p:nvSpPr>
        <p:spPr bwMode="auto">
          <a:xfrm>
            <a:off x="8869345" y="2022694"/>
            <a:ext cx="2587625" cy="568325"/>
          </a:xfrm>
          <a:prstGeom prst="rect">
            <a:avLst/>
          </a:prstGeom>
          <a:solidFill>
            <a:schemeClr val="accent4"/>
          </a:solidFill>
          <a:ln>
            <a:noFill/>
          </a:ln>
          <a:effectLst/>
        </p:spPr>
        <p:txBody>
          <a:bodyPr wrap="none" anchor="ctr"/>
          <a:lstStyle/>
          <a:p>
            <a:endParaRPr lang="x-none">
              <a:solidFill>
                <a:srgbClr val="00151E"/>
              </a:solidFill>
            </a:endParaRPr>
          </a:p>
        </p:txBody>
      </p:sp>
      <p:sp>
        <p:nvSpPr>
          <p:cNvPr id="10" name="Rectangle 8">
            <a:extLst>
              <a:ext uri="{FF2B5EF4-FFF2-40B4-BE49-F238E27FC236}">
                <a16:creationId xmlns:a16="http://schemas.microsoft.com/office/drawing/2014/main" id="{0B2FD971-F765-7146-A889-00D6DB3CF24B}"/>
              </a:ext>
            </a:extLst>
          </p:cNvPr>
          <p:cNvSpPr>
            <a:spLocks noChangeArrowheads="1"/>
          </p:cNvSpPr>
          <p:nvPr userDrawn="1"/>
        </p:nvSpPr>
        <p:spPr bwMode="auto">
          <a:xfrm>
            <a:off x="841694" y="2031980"/>
            <a:ext cx="2587625" cy="568325"/>
          </a:xfrm>
          <a:prstGeom prst="rect">
            <a:avLst/>
          </a:prstGeom>
          <a:solidFill>
            <a:schemeClr val="accent6"/>
          </a:solidFill>
          <a:ln>
            <a:noFill/>
          </a:ln>
          <a:effectLst/>
        </p:spPr>
        <p:txBody>
          <a:bodyPr wrap="none" anchor="ctr"/>
          <a:lstStyle/>
          <a:p>
            <a:endParaRPr lang="x-none">
              <a:solidFill>
                <a:srgbClr val="00151E"/>
              </a:solidFill>
            </a:endParaRPr>
          </a:p>
        </p:txBody>
      </p:sp>
      <p:sp>
        <p:nvSpPr>
          <p:cNvPr id="11" name="Rectangle 55">
            <a:extLst>
              <a:ext uri="{FF2B5EF4-FFF2-40B4-BE49-F238E27FC236}">
                <a16:creationId xmlns:a16="http://schemas.microsoft.com/office/drawing/2014/main" id="{E4E0135B-08D7-EF44-BF7B-3F585000D6E5}"/>
              </a:ext>
            </a:extLst>
          </p:cNvPr>
          <p:cNvSpPr>
            <a:spLocks noChangeArrowheads="1"/>
          </p:cNvSpPr>
          <p:nvPr userDrawn="1"/>
        </p:nvSpPr>
        <p:spPr bwMode="auto">
          <a:xfrm>
            <a:off x="895011" y="2143848"/>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en-US" altLang="x-none" sz="1600" b="1" err="1">
                <a:solidFill>
                  <a:srgbClr val="FFFFFF"/>
                </a:solidFill>
                <a:latin typeface="Segoe UI" panose="020B0502040204020203" pitchFamily="34" charset="0"/>
                <a:cs typeface="Segoe UI" panose="020B0502040204020203" pitchFamily="34" charset="0"/>
              </a:rPr>
              <a:t>Fase</a:t>
            </a:r>
            <a:r>
              <a:rPr lang="en-US" altLang="x-none" sz="1600" b="1">
                <a:solidFill>
                  <a:srgbClr val="FFFFFF"/>
                </a:solidFill>
                <a:latin typeface="Segoe UI" panose="020B0502040204020203" pitchFamily="34" charset="0"/>
                <a:cs typeface="Segoe UI" panose="020B0502040204020203" pitchFamily="34" charset="0"/>
              </a:rPr>
              <a:t> 1</a:t>
            </a:r>
          </a:p>
        </p:txBody>
      </p:sp>
      <p:sp>
        <p:nvSpPr>
          <p:cNvPr id="13" name="Rectangle 12">
            <a:extLst>
              <a:ext uri="{FF2B5EF4-FFF2-40B4-BE49-F238E27FC236}">
                <a16:creationId xmlns:a16="http://schemas.microsoft.com/office/drawing/2014/main" id="{5F761329-8071-CB4B-AAB5-8E2DD62EFB32}"/>
              </a:ext>
            </a:extLst>
          </p:cNvPr>
          <p:cNvSpPr/>
          <p:nvPr userDrawn="1"/>
        </p:nvSpPr>
        <p:spPr>
          <a:xfrm>
            <a:off x="895012" y="2095336"/>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26" name="Line 63">
            <a:extLst>
              <a:ext uri="{FF2B5EF4-FFF2-40B4-BE49-F238E27FC236}">
                <a16:creationId xmlns:a16="http://schemas.microsoft.com/office/drawing/2014/main" id="{94BF7CAD-B8B5-9A44-B6D3-EE958A6862C8}"/>
              </a:ext>
            </a:extLst>
          </p:cNvPr>
          <p:cNvSpPr>
            <a:spLocks noChangeShapeType="1"/>
          </p:cNvSpPr>
          <p:nvPr userDrawn="1"/>
        </p:nvSpPr>
        <p:spPr bwMode="auto">
          <a:xfrm>
            <a:off x="6110758" y="2907499"/>
            <a:ext cx="0" cy="3009134"/>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29" name="Line 63">
            <a:extLst>
              <a:ext uri="{FF2B5EF4-FFF2-40B4-BE49-F238E27FC236}">
                <a16:creationId xmlns:a16="http://schemas.microsoft.com/office/drawing/2014/main" id="{9E929504-350E-FA49-B4CC-EDDC8606985C}"/>
              </a:ext>
            </a:extLst>
          </p:cNvPr>
          <p:cNvSpPr>
            <a:spLocks noChangeShapeType="1"/>
          </p:cNvSpPr>
          <p:nvPr userDrawn="1"/>
        </p:nvSpPr>
        <p:spPr bwMode="auto">
          <a:xfrm>
            <a:off x="8785278" y="2907499"/>
            <a:ext cx="0" cy="3009134"/>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pic>
        <p:nvPicPr>
          <p:cNvPr id="33" name="Picture 32">
            <a:extLst>
              <a:ext uri="{FF2B5EF4-FFF2-40B4-BE49-F238E27FC236}">
                <a16:creationId xmlns:a16="http://schemas.microsoft.com/office/drawing/2014/main" id="{804547BC-AF62-8541-9F3D-94706E95A706}"/>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8" name="Marcador de Posição do Texto 36">
            <a:extLst>
              <a:ext uri="{FF2B5EF4-FFF2-40B4-BE49-F238E27FC236}">
                <a16:creationId xmlns:a16="http://schemas.microsoft.com/office/drawing/2014/main" id="{5052AA59-DB44-4D48-B2AB-A458831EE363}"/>
              </a:ext>
            </a:extLst>
          </p:cNvPr>
          <p:cNvSpPr>
            <a:spLocks noGrp="1"/>
          </p:cNvSpPr>
          <p:nvPr>
            <p:ph type="body" sz="quarter" idx="11" hasCustomPrompt="1"/>
          </p:nvPr>
        </p:nvSpPr>
        <p:spPr>
          <a:xfrm>
            <a:off x="827559" y="2907499"/>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47" name="Text Placeholder 46">
            <a:extLst>
              <a:ext uri="{FF2B5EF4-FFF2-40B4-BE49-F238E27FC236}">
                <a16:creationId xmlns:a16="http://schemas.microsoft.com/office/drawing/2014/main" id="{E6D9D118-B9CA-3A47-9488-E1FCA4519A1F}"/>
              </a:ext>
            </a:extLst>
          </p:cNvPr>
          <p:cNvSpPr>
            <a:spLocks noGrp="1"/>
          </p:cNvSpPr>
          <p:nvPr>
            <p:ph type="body" sz="quarter" idx="14"/>
          </p:nvPr>
        </p:nvSpPr>
        <p:spPr>
          <a:xfrm>
            <a:off x="831915" y="3315789"/>
            <a:ext cx="2597397" cy="779462"/>
          </a:xfrm>
        </p:spPr>
        <p:txBody>
          <a:bodyPr>
            <a:noAutofit/>
          </a:bodyPr>
          <a:lstStyle>
            <a:lvl1pPr>
              <a:defRPr sz="1200"/>
            </a:lvl1pPr>
            <a:lvl2pPr>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49" name="Marcador de Posição do Texto 36">
            <a:extLst>
              <a:ext uri="{FF2B5EF4-FFF2-40B4-BE49-F238E27FC236}">
                <a16:creationId xmlns:a16="http://schemas.microsoft.com/office/drawing/2014/main" id="{1BFE38D0-B952-C743-BA5A-1A37BAD5CB7F}"/>
              </a:ext>
            </a:extLst>
          </p:cNvPr>
          <p:cNvSpPr>
            <a:spLocks noGrp="1"/>
          </p:cNvSpPr>
          <p:nvPr>
            <p:ph type="body" sz="quarter" idx="15" hasCustomPrompt="1"/>
          </p:nvPr>
        </p:nvSpPr>
        <p:spPr>
          <a:xfrm>
            <a:off x="825715"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0" name="Text Placeholder 46">
            <a:extLst>
              <a:ext uri="{FF2B5EF4-FFF2-40B4-BE49-F238E27FC236}">
                <a16:creationId xmlns:a16="http://schemas.microsoft.com/office/drawing/2014/main" id="{34182F95-0E37-8D47-99CE-34D63CE4BAE8}"/>
              </a:ext>
            </a:extLst>
          </p:cNvPr>
          <p:cNvSpPr>
            <a:spLocks noGrp="1"/>
          </p:cNvSpPr>
          <p:nvPr>
            <p:ph type="body" sz="quarter" idx="16"/>
          </p:nvPr>
        </p:nvSpPr>
        <p:spPr>
          <a:xfrm>
            <a:off x="830071" y="5137171"/>
            <a:ext cx="2597397" cy="779462"/>
          </a:xfrm>
        </p:spPr>
        <p:txBody>
          <a:bodyPr>
            <a:noAutofit/>
          </a:bodyPr>
          <a:lstStyle>
            <a:lvl1pPr>
              <a:defRPr sz="1200"/>
            </a:lvl1pPr>
            <a:lvl2pPr>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51" name="Marcador de Posição do Texto 36">
            <a:extLst>
              <a:ext uri="{FF2B5EF4-FFF2-40B4-BE49-F238E27FC236}">
                <a16:creationId xmlns:a16="http://schemas.microsoft.com/office/drawing/2014/main" id="{CA25E989-4780-9940-A678-3242138D3874}"/>
              </a:ext>
            </a:extLst>
          </p:cNvPr>
          <p:cNvSpPr>
            <a:spLocks noGrp="1"/>
          </p:cNvSpPr>
          <p:nvPr>
            <p:ph type="body" sz="quarter" idx="17" hasCustomPrompt="1"/>
          </p:nvPr>
        </p:nvSpPr>
        <p:spPr>
          <a:xfrm>
            <a:off x="3528463" y="2907499"/>
            <a:ext cx="2582289"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2" name="Text Placeholder 46">
            <a:extLst>
              <a:ext uri="{FF2B5EF4-FFF2-40B4-BE49-F238E27FC236}">
                <a16:creationId xmlns:a16="http://schemas.microsoft.com/office/drawing/2014/main" id="{EAD43C95-1952-E949-91C1-BA46844C522E}"/>
              </a:ext>
            </a:extLst>
          </p:cNvPr>
          <p:cNvSpPr>
            <a:spLocks noGrp="1"/>
          </p:cNvSpPr>
          <p:nvPr>
            <p:ph type="body" sz="quarter" idx="18"/>
          </p:nvPr>
        </p:nvSpPr>
        <p:spPr>
          <a:xfrm>
            <a:off x="3532819" y="3315789"/>
            <a:ext cx="2577959"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3" name="Marcador de Posição do Texto 36">
            <a:extLst>
              <a:ext uri="{FF2B5EF4-FFF2-40B4-BE49-F238E27FC236}">
                <a16:creationId xmlns:a16="http://schemas.microsoft.com/office/drawing/2014/main" id="{119E0864-C293-7D4B-9663-CB31D68FE827}"/>
              </a:ext>
            </a:extLst>
          </p:cNvPr>
          <p:cNvSpPr>
            <a:spLocks noGrp="1"/>
          </p:cNvSpPr>
          <p:nvPr>
            <p:ph type="body" sz="quarter" idx="19" hasCustomPrompt="1"/>
          </p:nvPr>
        </p:nvSpPr>
        <p:spPr>
          <a:xfrm>
            <a:off x="3509005"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4" name="Text Placeholder 46">
            <a:extLst>
              <a:ext uri="{FF2B5EF4-FFF2-40B4-BE49-F238E27FC236}">
                <a16:creationId xmlns:a16="http://schemas.microsoft.com/office/drawing/2014/main" id="{0DC57539-9E40-1A4B-BB4B-58B7AA02FB4D}"/>
              </a:ext>
            </a:extLst>
          </p:cNvPr>
          <p:cNvSpPr>
            <a:spLocks noGrp="1"/>
          </p:cNvSpPr>
          <p:nvPr>
            <p:ph type="body" sz="quarter" idx="20"/>
          </p:nvPr>
        </p:nvSpPr>
        <p:spPr>
          <a:xfrm>
            <a:off x="3513361" y="5137171"/>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5" name="Marcador de Posição do Texto 36">
            <a:extLst>
              <a:ext uri="{FF2B5EF4-FFF2-40B4-BE49-F238E27FC236}">
                <a16:creationId xmlns:a16="http://schemas.microsoft.com/office/drawing/2014/main" id="{62FD707D-C04B-5249-A604-CD20D389BA7A}"/>
              </a:ext>
            </a:extLst>
          </p:cNvPr>
          <p:cNvSpPr>
            <a:spLocks noGrp="1"/>
          </p:cNvSpPr>
          <p:nvPr>
            <p:ph type="body" sz="quarter" idx="21" hasCustomPrompt="1"/>
          </p:nvPr>
        </p:nvSpPr>
        <p:spPr>
          <a:xfrm>
            <a:off x="6183525" y="2907499"/>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6" name="Text Placeholder 46">
            <a:extLst>
              <a:ext uri="{FF2B5EF4-FFF2-40B4-BE49-F238E27FC236}">
                <a16:creationId xmlns:a16="http://schemas.microsoft.com/office/drawing/2014/main" id="{8AE1A2D8-65EC-774A-A909-725D81D049D3}"/>
              </a:ext>
            </a:extLst>
          </p:cNvPr>
          <p:cNvSpPr>
            <a:spLocks noGrp="1"/>
          </p:cNvSpPr>
          <p:nvPr>
            <p:ph type="body" sz="quarter" idx="22"/>
          </p:nvPr>
        </p:nvSpPr>
        <p:spPr>
          <a:xfrm>
            <a:off x="6187881" y="3315789"/>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7" name="Marcador de Posição do Texto 36">
            <a:extLst>
              <a:ext uri="{FF2B5EF4-FFF2-40B4-BE49-F238E27FC236}">
                <a16:creationId xmlns:a16="http://schemas.microsoft.com/office/drawing/2014/main" id="{C39203B3-1E52-7444-B308-0BC7C44ED2CF}"/>
              </a:ext>
            </a:extLst>
          </p:cNvPr>
          <p:cNvSpPr>
            <a:spLocks noGrp="1"/>
          </p:cNvSpPr>
          <p:nvPr>
            <p:ph type="body" sz="quarter" idx="23" hasCustomPrompt="1"/>
          </p:nvPr>
        </p:nvSpPr>
        <p:spPr>
          <a:xfrm>
            <a:off x="6216441"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8" name="Text Placeholder 46">
            <a:extLst>
              <a:ext uri="{FF2B5EF4-FFF2-40B4-BE49-F238E27FC236}">
                <a16:creationId xmlns:a16="http://schemas.microsoft.com/office/drawing/2014/main" id="{5B887939-A86B-714D-BDA2-C64FF5E77B76}"/>
              </a:ext>
            </a:extLst>
          </p:cNvPr>
          <p:cNvSpPr>
            <a:spLocks noGrp="1"/>
          </p:cNvSpPr>
          <p:nvPr>
            <p:ph type="body" sz="quarter" idx="24"/>
          </p:nvPr>
        </p:nvSpPr>
        <p:spPr>
          <a:xfrm>
            <a:off x="6220797" y="5137171"/>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9" name="Marcador de Posição do Texto 36">
            <a:extLst>
              <a:ext uri="{FF2B5EF4-FFF2-40B4-BE49-F238E27FC236}">
                <a16:creationId xmlns:a16="http://schemas.microsoft.com/office/drawing/2014/main" id="{9EF09692-4EE1-5F40-8D6E-ADFB651F4A4A}"/>
              </a:ext>
            </a:extLst>
          </p:cNvPr>
          <p:cNvSpPr>
            <a:spLocks noGrp="1"/>
          </p:cNvSpPr>
          <p:nvPr>
            <p:ph type="body" sz="quarter" idx="25" hasCustomPrompt="1"/>
          </p:nvPr>
        </p:nvSpPr>
        <p:spPr>
          <a:xfrm>
            <a:off x="8865169" y="2907499"/>
            <a:ext cx="2601761"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60" name="Text Placeholder 46">
            <a:extLst>
              <a:ext uri="{FF2B5EF4-FFF2-40B4-BE49-F238E27FC236}">
                <a16:creationId xmlns:a16="http://schemas.microsoft.com/office/drawing/2014/main" id="{24D776C5-9F77-924B-8DDC-B3CBB601D454}"/>
              </a:ext>
            </a:extLst>
          </p:cNvPr>
          <p:cNvSpPr>
            <a:spLocks noGrp="1"/>
          </p:cNvSpPr>
          <p:nvPr>
            <p:ph type="body" sz="quarter" idx="26"/>
          </p:nvPr>
        </p:nvSpPr>
        <p:spPr>
          <a:xfrm>
            <a:off x="8869526" y="3315789"/>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61" name="Marcador de Posição do Texto 36">
            <a:extLst>
              <a:ext uri="{FF2B5EF4-FFF2-40B4-BE49-F238E27FC236}">
                <a16:creationId xmlns:a16="http://schemas.microsoft.com/office/drawing/2014/main" id="{695657FB-2DB4-214C-99B2-5EA55A9D1DDB}"/>
              </a:ext>
            </a:extLst>
          </p:cNvPr>
          <p:cNvSpPr>
            <a:spLocks noGrp="1"/>
          </p:cNvSpPr>
          <p:nvPr>
            <p:ph type="body" sz="quarter" idx="27" hasCustomPrompt="1"/>
          </p:nvPr>
        </p:nvSpPr>
        <p:spPr>
          <a:xfrm>
            <a:off x="8893473"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62" name="Text Placeholder 46">
            <a:extLst>
              <a:ext uri="{FF2B5EF4-FFF2-40B4-BE49-F238E27FC236}">
                <a16:creationId xmlns:a16="http://schemas.microsoft.com/office/drawing/2014/main" id="{A58EC62F-80E6-A647-94D5-8F85329DF9CC}"/>
              </a:ext>
            </a:extLst>
          </p:cNvPr>
          <p:cNvSpPr>
            <a:spLocks noGrp="1"/>
          </p:cNvSpPr>
          <p:nvPr>
            <p:ph type="body" sz="quarter" idx="28"/>
          </p:nvPr>
        </p:nvSpPr>
        <p:spPr>
          <a:xfrm>
            <a:off x="8897829" y="5137171"/>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64" name="Rectangle 63">
            <a:extLst>
              <a:ext uri="{FF2B5EF4-FFF2-40B4-BE49-F238E27FC236}">
                <a16:creationId xmlns:a16="http://schemas.microsoft.com/office/drawing/2014/main" id="{142DD77A-025C-BC4A-98D0-C3D268D47E85}"/>
              </a:ext>
            </a:extLst>
          </p:cNvPr>
          <p:cNvSpPr/>
          <p:nvPr userDrawn="1"/>
        </p:nvSpPr>
        <p:spPr>
          <a:xfrm>
            <a:off x="3580422" y="2095336"/>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66" name="Rectangle 65">
            <a:extLst>
              <a:ext uri="{FF2B5EF4-FFF2-40B4-BE49-F238E27FC236}">
                <a16:creationId xmlns:a16="http://schemas.microsoft.com/office/drawing/2014/main" id="{E457992B-D0A9-3644-A6E6-0CB700F1EB78}"/>
              </a:ext>
            </a:extLst>
          </p:cNvPr>
          <p:cNvSpPr/>
          <p:nvPr userDrawn="1"/>
        </p:nvSpPr>
        <p:spPr>
          <a:xfrm>
            <a:off x="6249067" y="2098094"/>
            <a:ext cx="772852"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68" name="Rectangle 67">
            <a:extLst>
              <a:ext uri="{FF2B5EF4-FFF2-40B4-BE49-F238E27FC236}">
                <a16:creationId xmlns:a16="http://schemas.microsoft.com/office/drawing/2014/main" id="{8D7E17F0-9E8D-2C4B-8677-99E83E9BE0AC}"/>
              </a:ext>
            </a:extLst>
          </p:cNvPr>
          <p:cNvSpPr/>
          <p:nvPr userDrawn="1"/>
        </p:nvSpPr>
        <p:spPr>
          <a:xfrm>
            <a:off x="8926540" y="2098350"/>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70" name="Rectangle 55">
            <a:extLst>
              <a:ext uri="{FF2B5EF4-FFF2-40B4-BE49-F238E27FC236}">
                <a16:creationId xmlns:a16="http://schemas.microsoft.com/office/drawing/2014/main" id="{6317AF11-260E-EE4B-867E-056C8BCC745C}"/>
              </a:ext>
            </a:extLst>
          </p:cNvPr>
          <p:cNvSpPr>
            <a:spLocks noChangeArrowheads="1"/>
          </p:cNvSpPr>
          <p:nvPr userDrawn="1"/>
        </p:nvSpPr>
        <p:spPr bwMode="auto">
          <a:xfrm>
            <a:off x="3581091" y="2141410"/>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en-US" altLang="x-none" sz="1600" b="1" err="1">
                <a:solidFill>
                  <a:srgbClr val="FFFFFF"/>
                </a:solidFill>
                <a:latin typeface="Segoe UI" panose="020B0502040204020203" pitchFamily="34" charset="0"/>
                <a:cs typeface="Segoe UI" panose="020B0502040204020203" pitchFamily="34" charset="0"/>
              </a:rPr>
              <a:t>Fase</a:t>
            </a:r>
            <a:r>
              <a:rPr lang="en-US" altLang="x-none" sz="1600" b="1">
                <a:solidFill>
                  <a:srgbClr val="FFFFFF"/>
                </a:solidFill>
                <a:latin typeface="Segoe UI" panose="020B0502040204020203" pitchFamily="34" charset="0"/>
                <a:cs typeface="Segoe UI" panose="020B0502040204020203" pitchFamily="34" charset="0"/>
              </a:rPr>
              <a:t> 2</a:t>
            </a:r>
          </a:p>
        </p:txBody>
      </p:sp>
      <p:sp>
        <p:nvSpPr>
          <p:cNvPr id="76" name="Rectangle 55">
            <a:extLst>
              <a:ext uri="{FF2B5EF4-FFF2-40B4-BE49-F238E27FC236}">
                <a16:creationId xmlns:a16="http://schemas.microsoft.com/office/drawing/2014/main" id="{5A5E102E-E031-7645-B10F-6D60BD867BD0}"/>
              </a:ext>
            </a:extLst>
          </p:cNvPr>
          <p:cNvSpPr>
            <a:spLocks noChangeArrowheads="1"/>
          </p:cNvSpPr>
          <p:nvPr userDrawn="1"/>
        </p:nvSpPr>
        <p:spPr bwMode="auto">
          <a:xfrm>
            <a:off x="6246837" y="2143323"/>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en-US" altLang="x-none" sz="1600" b="1" err="1">
                <a:solidFill>
                  <a:srgbClr val="FFFFFF"/>
                </a:solidFill>
                <a:latin typeface="Segoe UI" panose="020B0502040204020203" pitchFamily="34" charset="0"/>
                <a:cs typeface="Segoe UI" panose="020B0502040204020203" pitchFamily="34" charset="0"/>
              </a:rPr>
              <a:t>Fase</a:t>
            </a:r>
            <a:r>
              <a:rPr lang="en-US" altLang="x-none" sz="1600" b="1">
                <a:solidFill>
                  <a:srgbClr val="FFFFFF"/>
                </a:solidFill>
                <a:latin typeface="Segoe UI" panose="020B0502040204020203" pitchFamily="34" charset="0"/>
                <a:cs typeface="Segoe UI" panose="020B0502040204020203" pitchFamily="34" charset="0"/>
              </a:rPr>
              <a:t> 3</a:t>
            </a:r>
          </a:p>
        </p:txBody>
      </p:sp>
      <p:sp>
        <p:nvSpPr>
          <p:cNvPr id="78" name="Rectangle 55">
            <a:extLst>
              <a:ext uri="{FF2B5EF4-FFF2-40B4-BE49-F238E27FC236}">
                <a16:creationId xmlns:a16="http://schemas.microsoft.com/office/drawing/2014/main" id="{527F99B6-3742-E04B-822E-398600AF1E2E}"/>
              </a:ext>
            </a:extLst>
          </p:cNvPr>
          <p:cNvSpPr>
            <a:spLocks noChangeArrowheads="1"/>
          </p:cNvSpPr>
          <p:nvPr userDrawn="1"/>
        </p:nvSpPr>
        <p:spPr bwMode="auto">
          <a:xfrm>
            <a:off x="8926540" y="2141214"/>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en-US" altLang="x-none" sz="1600" b="1" err="1">
                <a:solidFill>
                  <a:srgbClr val="FFFFFF"/>
                </a:solidFill>
                <a:latin typeface="Segoe UI" panose="020B0502040204020203" pitchFamily="34" charset="0"/>
                <a:cs typeface="Segoe UI" panose="020B0502040204020203" pitchFamily="34" charset="0"/>
              </a:rPr>
              <a:t>Fase</a:t>
            </a:r>
            <a:r>
              <a:rPr lang="en-US" altLang="x-none" sz="1600" b="1">
                <a:solidFill>
                  <a:srgbClr val="FFFFFF"/>
                </a:solidFill>
                <a:latin typeface="Segoe UI" panose="020B0502040204020203" pitchFamily="34" charset="0"/>
                <a:cs typeface="Segoe UI" panose="020B0502040204020203" pitchFamily="34" charset="0"/>
              </a:rPr>
              <a:t> 4</a:t>
            </a:r>
          </a:p>
        </p:txBody>
      </p:sp>
      <p:sp>
        <p:nvSpPr>
          <p:cNvPr id="80" name="Marcador de Posição do Texto 36">
            <a:extLst>
              <a:ext uri="{FF2B5EF4-FFF2-40B4-BE49-F238E27FC236}">
                <a16:creationId xmlns:a16="http://schemas.microsoft.com/office/drawing/2014/main" id="{F6542906-D6B9-D942-B156-27FB0B98CF6F}"/>
              </a:ext>
            </a:extLst>
          </p:cNvPr>
          <p:cNvSpPr>
            <a:spLocks noGrp="1"/>
          </p:cNvSpPr>
          <p:nvPr>
            <p:ph type="body" sz="quarter" idx="29" hasCustomPrompt="1"/>
          </p:nvPr>
        </p:nvSpPr>
        <p:spPr>
          <a:xfrm>
            <a:off x="1687068" y="2131922"/>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82" name="Marcador de Posição do Texto 36">
            <a:extLst>
              <a:ext uri="{FF2B5EF4-FFF2-40B4-BE49-F238E27FC236}">
                <a16:creationId xmlns:a16="http://schemas.microsoft.com/office/drawing/2014/main" id="{0226813D-C7A6-A648-BC45-3B0F1CE971F5}"/>
              </a:ext>
            </a:extLst>
          </p:cNvPr>
          <p:cNvSpPr>
            <a:spLocks noGrp="1"/>
          </p:cNvSpPr>
          <p:nvPr>
            <p:ph type="body" sz="quarter" idx="30" hasCustomPrompt="1"/>
          </p:nvPr>
        </p:nvSpPr>
        <p:spPr>
          <a:xfrm>
            <a:off x="4366566" y="2131922"/>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83" name="Marcador de Posição do Texto 36">
            <a:extLst>
              <a:ext uri="{FF2B5EF4-FFF2-40B4-BE49-F238E27FC236}">
                <a16:creationId xmlns:a16="http://schemas.microsoft.com/office/drawing/2014/main" id="{565A54BA-6F6F-3B46-990B-32CC0B85E043}"/>
              </a:ext>
            </a:extLst>
          </p:cNvPr>
          <p:cNvSpPr>
            <a:spLocks noGrp="1"/>
          </p:cNvSpPr>
          <p:nvPr>
            <p:ph type="body" sz="quarter" idx="31" hasCustomPrompt="1"/>
          </p:nvPr>
        </p:nvSpPr>
        <p:spPr>
          <a:xfrm>
            <a:off x="7038587" y="2131922"/>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85" name="Marcador de Posição do Texto 36">
            <a:extLst>
              <a:ext uri="{FF2B5EF4-FFF2-40B4-BE49-F238E27FC236}">
                <a16:creationId xmlns:a16="http://schemas.microsoft.com/office/drawing/2014/main" id="{C4FFDB16-9DE3-F74A-B651-83956DDC9785}"/>
              </a:ext>
            </a:extLst>
          </p:cNvPr>
          <p:cNvSpPr>
            <a:spLocks noGrp="1"/>
          </p:cNvSpPr>
          <p:nvPr>
            <p:ph type="body" sz="quarter" idx="32" hasCustomPrompt="1"/>
          </p:nvPr>
        </p:nvSpPr>
        <p:spPr>
          <a:xfrm>
            <a:off x="9717808" y="2128726"/>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2" name="AutoShape 6">
            <a:extLst>
              <a:ext uri="{FF2B5EF4-FFF2-40B4-BE49-F238E27FC236}">
                <a16:creationId xmlns:a16="http://schemas.microsoft.com/office/drawing/2014/main" id="{2A237653-F5D3-5F43-8D37-9D6A640518B5}"/>
              </a:ext>
            </a:extLst>
          </p:cNvPr>
          <p:cNvSpPr>
            <a:spLocks noChangeArrowheads="1"/>
          </p:cNvSpPr>
          <p:nvPr userDrawn="1"/>
        </p:nvSpPr>
        <p:spPr bwMode="auto">
          <a:xfrm>
            <a:off x="1066800" y="1888304"/>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x-none">
              <a:solidFill>
                <a:srgbClr val="D6DDE5"/>
              </a:solidFill>
            </a:endParaRPr>
          </a:p>
        </p:txBody>
      </p:sp>
      <p:sp>
        <p:nvSpPr>
          <p:cNvPr id="46" name="AutoShape 6">
            <a:extLst>
              <a:ext uri="{FF2B5EF4-FFF2-40B4-BE49-F238E27FC236}">
                <a16:creationId xmlns:a16="http://schemas.microsoft.com/office/drawing/2014/main" id="{60E6AD8C-3FB7-7646-94A2-B277B1DE54BB}"/>
              </a:ext>
            </a:extLst>
          </p:cNvPr>
          <p:cNvSpPr>
            <a:spLocks noChangeArrowheads="1"/>
          </p:cNvSpPr>
          <p:nvPr userDrawn="1"/>
        </p:nvSpPr>
        <p:spPr bwMode="auto">
          <a:xfrm>
            <a:off x="3712045" y="1887370"/>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x-none">
              <a:solidFill>
                <a:srgbClr val="D6DDE5"/>
              </a:solidFill>
            </a:endParaRPr>
          </a:p>
        </p:txBody>
      </p:sp>
      <p:sp>
        <p:nvSpPr>
          <p:cNvPr id="67" name="Line 11">
            <a:extLst>
              <a:ext uri="{FF2B5EF4-FFF2-40B4-BE49-F238E27FC236}">
                <a16:creationId xmlns:a16="http://schemas.microsoft.com/office/drawing/2014/main" id="{6865F183-FA3C-9043-91F9-402F53D51A79}"/>
              </a:ext>
            </a:extLst>
          </p:cNvPr>
          <p:cNvSpPr>
            <a:spLocks noChangeShapeType="1"/>
          </p:cNvSpPr>
          <p:nvPr userDrawn="1"/>
        </p:nvSpPr>
        <p:spPr bwMode="auto">
          <a:xfrm rot="16200000">
            <a:off x="409377" y="2314597"/>
            <a:ext cx="552845" cy="0"/>
          </a:xfrm>
          <a:prstGeom prst="line">
            <a:avLst/>
          </a:prstGeom>
          <a:noFill/>
          <a:ln w="12600" cap="flat">
            <a:solidFill>
              <a:srgbClr val="D6DDE5"/>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69" name="Line 62">
            <a:extLst>
              <a:ext uri="{FF2B5EF4-FFF2-40B4-BE49-F238E27FC236}">
                <a16:creationId xmlns:a16="http://schemas.microsoft.com/office/drawing/2014/main" id="{AE91F40A-8E3B-C44D-8043-6B57D8532C2A}"/>
              </a:ext>
            </a:extLst>
          </p:cNvPr>
          <p:cNvSpPr>
            <a:spLocks noChangeShapeType="1"/>
          </p:cNvSpPr>
          <p:nvPr userDrawn="1"/>
        </p:nvSpPr>
        <p:spPr bwMode="auto">
          <a:xfrm>
            <a:off x="821828" y="2907500"/>
            <a:ext cx="0" cy="3009134"/>
          </a:xfrm>
          <a:prstGeom prst="line">
            <a:avLst/>
          </a:prstGeom>
          <a:noFill/>
          <a:ln w="6480" cap="flat">
            <a:solidFill>
              <a:srgbClr val="D9D9D9">
                <a:alpha val="64000"/>
              </a:srgb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74" name="Marcador de Posição do Texto 36">
            <a:extLst>
              <a:ext uri="{FF2B5EF4-FFF2-40B4-BE49-F238E27FC236}">
                <a16:creationId xmlns:a16="http://schemas.microsoft.com/office/drawing/2014/main" id="{EB837B3D-9FEA-694C-AB00-A5ADC160AFBD}"/>
              </a:ext>
            </a:extLst>
          </p:cNvPr>
          <p:cNvSpPr>
            <a:spLocks noGrp="1"/>
          </p:cNvSpPr>
          <p:nvPr>
            <p:ph type="body" sz="quarter" idx="33" hasCustomPrompt="1"/>
          </p:nvPr>
        </p:nvSpPr>
        <p:spPr>
          <a:xfrm>
            <a:off x="1473623" y="1699958"/>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84" name="Marcador de Posição do Texto 36">
            <a:extLst>
              <a:ext uri="{FF2B5EF4-FFF2-40B4-BE49-F238E27FC236}">
                <a16:creationId xmlns:a16="http://schemas.microsoft.com/office/drawing/2014/main" id="{9D45D27A-5E24-F046-A41B-31A73D988A59}"/>
              </a:ext>
            </a:extLst>
          </p:cNvPr>
          <p:cNvSpPr>
            <a:spLocks noGrp="1"/>
          </p:cNvSpPr>
          <p:nvPr>
            <p:ph type="body" sz="quarter" idx="37" hasCustomPrompt="1"/>
          </p:nvPr>
        </p:nvSpPr>
        <p:spPr>
          <a:xfrm>
            <a:off x="2897963" y="1605689"/>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86" name="Marcador de Posição do Texto 36">
            <a:extLst>
              <a:ext uri="{FF2B5EF4-FFF2-40B4-BE49-F238E27FC236}">
                <a16:creationId xmlns:a16="http://schemas.microsoft.com/office/drawing/2014/main" id="{A18DD3E7-665F-8B4A-B0D2-33E54319CDAF}"/>
              </a:ext>
            </a:extLst>
          </p:cNvPr>
          <p:cNvSpPr>
            <a:spLocks noGrp="1"/>
          </p:cNvSpPr>
          <p:nvPr>
            <p:ph type="body" sz="quarter" idx="38" hasCustomPrompt="1"/>
          </p:nvPr>
        </p:nvSpPr>
        <p:spPr>
          <a:xfrm>
            <a:off x="4134256" y="1699956"/>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91" name="AutoShape 6">
            <a:extLst>
              <a:ext uri="{FF2B5EF4-FFF2-40B4-BE49-F238E27FC236}">
                <a16:creationId xmlns:a16="http://schemas.microsoft.com/office/drawing/2014/main" id="{F8E9DAFB-FE17-A14C-8F24-1468F7418835}"/>
              </a:ext>
            </a:extLst>
          </p:cNvPr>
          <p:cNvSpPr>
            <a:spLocks noChangeArrowheads="1"/>
          </p:cNvSpPr>
          <p:nvPr userDrawn="1"/>
        </p:nvSpPr>
        <p:spPr bwMode="auto">
          <a:xfrm>
            <a:off x="6372678" y="1864748"/>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x-none">
              <a:solidFill>
                <a:srgbClr val="D6DDE5"/>
              </a:solidFill>
            </a:endParaRPr>
          </a:p>
        </p:txBody>
      </p:sp>
      <p:sp>
        <p:nvSpPr>
          <p:cNvPr id="92" name="AutoShape 6">
            <a:extLst>
              <a:ext uri="{FF2B5EF4-FFF2-40B4-BE49-F238E27FC236}">
                <a16:creationId xmlns:a16="http://schemas.microsoft.com/office/drawing/2014/main" id="{7F9F30E7-3565-7F4A-8E9C-8E13D7C76FFD}"/>
              </a:ext>
            </a:extLst>
          </p:cNvPr>
          <p:cNvSpPr>
            <a:spLocks noChangeArrowheads="1"/>
          </p:cNvSpPr>
          <p:nvPr userDrawn="1"/>
        </p:nvSpPr>
        <p:spPr bwMode="auto">
          <a:xfrm>
            <a:off x="9017923" y="1863814"/>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x-none">
              <a:solidFill>
                <a:srgbClr val="D6DDE5"/>
              </a:solidFill>
            </a:endParaRPr>
          </a:p>
        </p:txBody>
      </p:sp>
      <p:sp>
        <p:nvSpPr>
          <p:cNvPr id="93" name="Marcador de Posição do Texto 36">
            <a:extLst>
              <a:ext uri="{FF2B5EF4-FFF2-40B4-BE49-F238E27FC236}">
                <a16:creationId xmlns:a16="http://schemas.microsoft.com/office/drawing/2014/main" id="{6A57A8E3-681D-DC43-BC0D-EBC288B23A7C}"/>
              </a:ext>
            </a:extLst>
          </p:cNvPr>
          <p:cNvSpPr>
            <a:spLocks noGrp="1"/>
          </p:cNvSpPr>
          <p:nvPr>
            <p:ph type="body" sz="quarter" idx="39" hasCustomPrompt="1"/>
          </p:nvPr>
        </p:nvSpPr>
        <p:spPr>
          <a:xfrm>
            <a:off x="6779501" y="1676402"/>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94" name="Marcador de Posição do Texto 36">
            <a:extLst>
              <a:ext uri="{FF2B5EF4-FFF2-40B4-BE49-F238E27FC236}">
                <a16:creationId xmlns:a16="http://schemas.microsoft.com/office/drawing/2014/main" id="{78EEECE7-2DBE-E249-86CB-5513146E5B5C}"/>
              </a:ext>
            </a:extLst>
          </p:cNvPr>
          <p:cNvSpPr>
            <a:spLocks noGrp="1"/>
          </p:cNvSpPr>
          <p:nvPr>
            <p:ph type="body" sz="quarter" idx="40" hasCustomPrompt="1"/>
          </p:nvPr>
        </p:nvSpPr>
        <p:spPr>
          <a:xfrm>
            <a:off x="8203841" y="1582133"/>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95" name="Marcador de Posição do Texto 36">
            <a:extLst>
              <a:ext uri="{FF2B5EF4-FFF2-40B4-BE49-F238E27FC236}">
                <a16:creationId xmlns:a16="http://schemas.microsoft.com/office/drawing/2014/main" id="{339685C8-58C3-EF42-B6C5-9FAF5608C67A}"/>
              </a:ext>
            </a:extLst>
          </p:cNvPr>
          <p:cNvSpPr>
            <a:spLocks noGrp="1"/>
          </p:cNvSpPr>
          <p:nvPr>
            <p:ph type="body" sz="quarter" idx="41" hasCustomPrompt="1"/>
          </p:nvPr>
        </p:nvSpPr>
        <p:spPr>
          <a:xfrm>
            <a:off x="9440134" y="1676400"/>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96" name="Marcador de Posição do Texto 36">
            <a:extLst>
              <a:ext uri="{FF2B5EF4-FFF2-40B4-BE49-F238E27FC236}">
                <a16:creationId xmlns:a16="http://schemas.microsoft.com/office/drawing/2014/main" id="{1723AB36-5D60-1D47-8574-0B64A27AC045}"/>
              </a:ext>
            </a:extLst>
          </p:cNvPr>
          <p:cNvSpPr>
            <a:spLocks noGrp="1"/>
          </p:cNvSpPr>
          <p:nvPr>
            <p:ph type="body" sz="quarter" idx="42" hasCustomPrompt="1"/>
          </p:nvPr>
        </p:nvSpPr>
        <p:spPr>
          <a:xfrm>
            <a:off x="5543209" y="1575841"/>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97" name="Marcador de Posição do Texto 36">
            <a:extLst>
              <a:ext uri="{FF2B5EF4-FFF2-40B4-BE49-F238E27FC236}">
                <a16:creationId xmlns:a16="http://schemas.microsoft.com/office/drawing/2014/main" id="{5BEE90C3-6152-B847-8601-0D4B57D4D97D}"/>
              </a:ext>
            </a:extLst>
          </p:cNvPr>
          <p:cNvSpPr>
            <a:spLocks noGrp="1"/>
          </p:cNvSpPr>
          <p:nvPr>
            <p:ph type="body" sz="quarter" idx="43" hasCustomPrompt="1"/>
          </p:nvPr>
        </p:nvSpPr>
        <p:spPr>
          <a:xfrm>
            <a:off x="10863756" y="1582133"/>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98" name="Line 62">
            <a:extLst>
              <a:ext uri="{FF2B5EF4-FFF2-40B4-BE49-F238E27FC236}">
                <a16:creationId xmlns:a16="http://schemas.microsoft.com/office/drawing/2014/main" id="{8910A632-D381-DC41-803F-B8E8B31C0589}"/>
              </a:ext>
            </a:extLst>
          </p:cNvPr>
          <p:cNvSpPr>
            <a:spLocks noChangeShapeType="1"/>
          </p:cNvSpPr>
          <p:nvPr userDrawn="1"/>
        </p:nvSpPr>
        <p:spPr bwMode="auto">
          <a:xfrm>
            <a:off x="11475942" y="2907499"/>
            <a:ext cx="0" cy="3009134"/>
          </a:xfrm>
          <a:prstGeom prst="line">
            <a:avLst/>
          </a:prstGeom>
          <a:noFill/>
          <a:ln w="6480" cap="flat">
            <a:solidFill>
              <a:srgbClr val="D9D9D9">
                <a:alpha val="64000"/>
              </a:srgb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106" name="Oval 105">
            <a:extLst>
              <a:ext uri="{FF2B5EF4-FFF2-40B4-BE49-F238E27FC236}">
                <a16:creationId xmlns:a16="http://schemas.microsoft.com/office/drawing/2014/main" id="{89A46EA8-4D2E-4B4E-9B18-817D4DCB7F21}"/>
              </a:ext>
            </a:extLst>
          </p:cNvPr>
          <p:cNvSpPr/>
          <p:nvPr userDrawn="1"/>
        </p:nvSpPr>
        <p:spPr>
          <a:xfrm>
            <a:off x="827693" y="6133490"/>
            <a:ext cx="228046" cy="228046"/>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11" name="Oval 110">
            <a:extLst>
              <a:ext uri="{FF2B5EF4-FFF2-40B4-BE49-F238E27FC236}">
                <a16:creationId xmlns:a16="http://schemas.microsoft.com/office/drawing/2014/main" id="{CE19F052-96BE-A242-87FD-4687B4995A7C}"/>
              </a:ext>
            </a:extLst>
          </p:cNvPr>
          <p:cNvSpPr/>
          <p:nvPr userDrawn="1"/>
        </p:nvSpPr>
        <p:spPr>
          <a:xfrm>
            <a:off x="4171954" y="6133490"/>
            <a:ext cx="221585" cy="221585"/>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19" name="Oval 118">
            <a:extLst>
              <a:ext uri="{FF2B5EF4-FFF2-40B4-BE49-F238E27FC236}">
                <a16:creationId xmlns:a16="http://schemas.microsoft.com/office/drawing/2014/main" id="{BFBA406E-AD2C-6D4A-868D-C667555484EB}"/>
              </a:ext>
            </a:extLst>
          </p:cNvPr>
          <p:cNvSpPr/>
          <p:nvPr userDrawn="1"/>
        </p:nvSpPr>
        <p:spPr>
          <a:xfrm>
            <a:off x="7903050" y="6128161"/>
            <a:ext cx="207517" cy="20751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22" name="Picture Placeholder 5">
            <a:extLst>
              <a:ext uri="{FF2B5EF4-FFF2-40B4-BE49-F238E27FC236}">
                <a16:creationId xmlns:a16="http://schemas.microsoft.com/office/drawing/2014/main" id="{45BFE1D9-D57A-A04E-AFCB-77DA3121A148}"/>
              </a:ext>
            </a:extLst>
          </p:cNvPr>
          <p:cNvSpPr>
            <a:spLocks noGrp="1" noChangeAspect="1"/>
          </p:cNvSpPr>
          <p:nvPr>
            <p:ph type="pic" sz="quarter" idx="47" hasCustomPrompt="1"/>
          </p:nvPr>
        </p:nvSpPr>
        <p:spPr>
          <a:xfrm>
            <a:off x="938195" y="6198496"/>
            <a:ext cx="303403" cy="267392"/>
          </a:xfrm>
        </p:spPr>
        <p:txBody>
          <a:bodyPr>
            <a:noAutofit/>
          </a:bodyPr>
          <a:lstStyle>
            <a:lvl1pPr marL="0" indent="0" algn="l">
              <a:buNone/>
              <a:defRPr sz="500" b="1">
                <a:solidFill>
                  <a:schemeClr val="accent2"/>
                </a:solidFill>
              </a:defRPr>
            </a:lvl1pPr>
          </a:lstStyle>
          <a:p>
            <a:r>
              <a:rPr lang="en-US"/>
              <a:t>icon</a:t>
            </a:r>
          </a:p>
        </p:txBody>
      </p:sp>
      <p:sp>
        <p:nvSpPr>
          <p:cNvPr id="123" name="Picture Placeholder 5">
            <a:extLst>
              <a:ext uri="{FF2B5EF4-FFF2-40B4-BE49-F238E27FC236}">
                <a16:creationId xmlns:a16="http://schemas.microsoft.com/office/drawing/2014/main" id="{5CA7495B-1E21-F740-93B3-95F9D3D39E3D}"/>
              </a:ext>
            </a:extLst>
          </p:cNvPr>
          <p:cNvSpPr>
            <a:spLocks noGrp="1" noChangeAspect="1"/>
          </p:cNvSpPr>
          <p:nvPr>
            <p:ph type="pic" sz="quarter" idx="48" hasCustomPrompt="1"/>
          </p:nvPr>
        </p:nvSpPr>
        <p:spPr>
          <a:xfrm>
            <a:off x="4280735" y="6194417"/>
            <a:ext cx="303403" cy="267392"/>
          </a:xfrm>
        </p:spPr>
        <p:txBody>
          <a:bodyPr>
            <a:noAutofit/>
          </a:bodyPr>
          <a:lstStyle>
            <a:lvl1pPr marL="0" indent="0" algn="l">
              <a:buNone/>
              <a:defRPr sz="500" b="1">
                <a:solidFill>
                  <a:schemeClr val="accent2"/>
                </a:solidFill>
              </a:defRPr>
            </a:lvl1pPr>
          </a:lstStyle>
          <a:p>
            <a:r>
              <a:rPr lang="en-US"/>
              <a:t>icon</a:t>
            </a:r>
          </a:p>
        </p:txBody>
      </p:sp>
      <p:sp>
        <p:nvSpPr>
          <p:cNvPr id="124" name="Picture Placeholder 5">
            <a:extLst>
              <a:ext uri="{FF2B5EF4-FFF2-40B4-BE49-F238E27FC236}">
                <a16:creationId xmlns:a16="http://schemas.microsoft.com/office/drawing/2014/main" id="{27EAE2A6-08E3-D544-8FDF-ECF1B64CB98E}"/>
              </a:ext>
            </a:extLst>
          </p:cNvPr>
          <p:cNvSpPr>
            <a:spLocks noGrp="1" noChangeAspect="1"/>
          </p:cNvSpPr>
          <p:nvPr>
            <p:ph type="pic" sz="quarter" idx="49" hasCustomPrompt="1"/>
          </p:nvPr>
        </p:nvSpPr>
        <p:spPr>
          <a:xfrm>
            <a:off x="8006808" y="6198496"/>
            <a:ext cx="303403" cy="267392"/>
          </a:xfrm>
        </p:spPr>
        <p:txBody>
          <a:bodyPr>
            <a:noAutofit/>
          </a:bodyPr>
          <a:lstStyle>
            <a:lvl1pPr marL="0" indent="0" algn="l">
              <a:buNone/>
              <a:defRPr sz="500" b="1">
                <a:solidFill>
                  <a:schemeClr val="accent2"/>
                </a:solidFill>
              </a:defRPr>
            </a:lvl1pPr>
          </a:lstStyle>
          <a:p>
            <a:r>
              <a:rPr lang="en-US"/>
              <a:t>icon</a:t>
            </a:r>
          </a:p>
        </p:txBody>
      </p:sp>
      <p:sp>
        <p:nvSpPr>
          <p:cNvPr id="126" name="Marcador de Posição do Texto 36">
            <a:extLst>
              <a:ext uri="{FF2B5EF4-FFF2-40B4-BE49-F238E27FC236}">
                <a16:creationId xmlns:a16="http://schemas.microsoft.com/office/drawing/2014/main" id="{9D497B5A-6FAC-244D-AD64-33DE5876231F}"/>
              </a:ext>
            </a:extLst>
          </p:cNvPr>
          <p:cNvSpPr>
            <a:spLocks noGrp="1"/>
          </p:cNvSpPr>
          <p:nvPr>
            <p:ph type="body" sz="quarter" idx="50"/>
          </p:nvPr>
        </p:nvSpPr>
        <p:spPr>
          <a:xfrm>
            <a:off x="1286937" y="6232448"/>
            <a:ext cx="1316132" cy="263601"/>
          </a:xfrm>
        </p:spPr>
        <p:txBody>
          <a:bodyPr anchor="ctr">
            <a:noAutofit/>
          </a:bodyPr>
          <a:lstStyle>
            <a:lvl1pPr marL="0" indent="0" algn="l">
              <a:buNone/>
              <a:defRPr sz="1000" b="1" i="0" spc="0">
                <a:ln>
                  <a:noFill/>
                </a:ln>
                <a:solidFill>
                  <a:schemeClr val="accent2"/>
                </a:solidFill>
                <a:latin typeface="Segoe UI" panose="020B0502040204020203" pitchFamily="34" charset="0"/>
                <a:cs typeface="Segoe UI" panose="020B0502040204020203" pitchFamily="34" charset="0"/>
              </a:defRPr>
            </a:lvl1pPr>
          </a:lstStyle>
          <a:p>
            <a:pPr lvl="0"/>
            <a:r>
              <a:rPr lang="pt-PT" err="1"/>
              <a:t>Click</a:t>
            </a:r>
            <a:r>
              <a:rPr lang="pt-PT"/>
              <a:t> to </a:t>
            </a:r>
            <a:r>
              <a:rPr lang="pt-PT" err="1"/>
              <a:t>edit</a:t>
            </a:r>
            <a:endParaRPr lang="pt-PT"/>
          </a:p>
        </p:txBody>
      </p:sp>
      <p:sp>
        <p:nvSpPr>
          <p:cNvPr id="127" name="Marcador de Posição do Texto 36">
            <a:extLst>
              <a:ext uri="{FF2B5EF4-FFF2-40B4-BE49-F238E27FC236}">
                <a16:creationId xmlns:a16="http://schemas.microsoft.com/office/drawing/2014/main" id="{8DB59D05-43BD-0442-8412-ED70B63AF6BE}"/>
              </a:ext>
            </a:extLst>
          </p:cNvPr>
          <p:cNvSpPr>
            <a:spLocks noGrp="1"/>
          </p:cNvSpPr>
          <p:nvPr>
            <p:ph type="body" sz="quarter" idx="51" hasCustomPrompt="1"/>
          </p:nvPr>
        </p:nvSpPr>
        <p:spPr>
          <a:xfrm>
            <a:off x="2663513" y="6233863"/>
            <a:ext cx="1048532" cy="263601"/>
          </a:xfrm>
        </p:spPr>
        <p:txBody>
          <a:bodyPr anchor="ctr">
            <a:noAutofit/>
          </a:bodyPr>
          <a:lstStyle>
            <a:lvl1pPr marL="0" indent="0" algn="l">
              <a:buNone/>
              <a:defRPr sz="10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err="1"/>
              <a:t>click</a:t>
            </a:r>
            <a:r>
              <a:rPr lang="pt-PT"/>
              <a:t> to </a:t>
            </a:r>
            <a:r>
              <a:rPr lang="pt-PT" err="1"/>
              <a:t>edit</a:t>
            </a:r>
            <a:endParaRPr lang="pt-PT"/>
          </a:p>
        </p:txBody>
      </p:sp>
      <p:sp>
        <p:nvSpPr>
          <p:cNvPr id="130" name="Marcador de Posição do Texto 36">
            <a:extLst>
              <a:ext uri="{FF2B5EF4-FFF2-40B4-BE49-F238E27FC236}">
                <a16:creationId xmlns:a16="http://schemas.microsoft.com/office/drawing/2014/main" id="{6D9746F4-0941-4946-B116-53600875A63C}"/>
              </a:ext>
            </a:extLst>
          </p:cNvPr>
          <p:cNvSpPr>
            <a:spLocks noGrp="1"/>
          </p:cNvSpPr>
          <p:nvPr>
            <p:ph type="body" sz="quarter" idx="52"/>
          </p:nvPr>
        </p:nvSpPr>
        <p:spPr>
          <a:xfrm>
            <a:off x="4622913" y="6231631"/>
            <a:ext cx="1623924" cy="268794"/>
          </a:xfrm>
        </p:spPr>
        <p:txBody>
          <a:bodyPr anchor="ctr">
            <a:noAutofit/>
          </a:bodyPr>
          <a:lstStyle>
            <a:lvl1pPr marL="0" indent="0" algn="l">
              <a:buNone/>
              <a:defRPr sz="1000" b="1" i="0" spc="0">
                <a:ln>
                  <a:noFill/>
                </a:ln>
                <a:solidFill>
                  <a:schemeClr val="accent2"/>
                </a:solidFill>
                <a:latin typeface="Segoe UI" panose="020B0502040204020203" pitchFamily="34" charset="0"/>
                <a:cs typeface="Segoe UI" panose="020B0502040204020203" pitchFamily="34" charset="0"/>
              </a:defRPr>
            </a:lvl1pPr>
          </a:lstStyle>
          <a:p>
            <a:pPr lvl="0"/>
            <a:r>
              <a:rPr lang="pt-PT" err="1"/>
              <a:t>Click</a:t>
            </a:r>
            <a:r>
              <a:rPr lang="pt-PT"/>
              <a:t> to </a:t>
            </a:r>
            <a:r>
              <a:rPr lang="pt-PT" err="1"/>
              <a:t>edit</a:t>
            </a:r>
            <a:endParaRPr lang="pt-PT"/>
          </a:p>
        </p:txBody>
      </p:sp>
      <p:sp>
        <p:nvSpPr>
          <p:cNvPr id="131" name="Marcador de Posição do Texto 36">
            <a:extLst>
              <a:ext uri="{FF2B5EF4-FFF2-40B4-BE49-F238E27FC236}">
                <a16:creationId xmlns:a16="http://schemas.microsoft.com/office/drawing/2014/main" id="{36C0D4D8-DA3E-F048-9FE4-027D69B7589F}"/>
              </a:ext>
            </a:extLst>
          </p:cNvPr>
          <p:cNvSpPr>
            <a:spLocks noGrp="1"/>
          </p:cNvSpPr>
          <p:nvPr>
            <p:ph type="body" sz="quarter" idx="53" hasCustomPrompt="1"/>
          </p:nvPr>
        </p:nvSpPr>
        <p:spPr>
          <a:xfrm>
            <a:off x="6313459" y="6231631"/>
            <a:ext cx="1406167" cy="263601"/>
          </a:xfrm>
        </p:spPr>
        <p:txBody>
          <a:bodyPr anchor="ctr">
            <a:noAutofit/>
          </a:bodyPr>
          <a:lstStyle>
            <a:lvl1pPr marL="0" indent="0" algn="l">
              <a:buNone/>
              <a:defRPr sz="10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err="1"/>
              <a:t>click</a:t>
            </a:r>
            <a:r>
              <a:rPr lang="pt-PT"/>
              <a:t> to </a:t>
            </a:r>
            <a:r>
              <a:rPr lang="pt-PT" err="1"/>
              <a:t>edit</a:t>
            </a:r>
            <a:endParaRPr lang="pt-PT"/>
          </a:p>
        </p:txBody>
      </p:sp>
      <p:sp>
        <p:nvSpPr>
          <p:cNvPr id="132" name="Marcador de Posição do Texto 36">
            <a:extLst>
              <a:ext uri="{FF2B5EF4-FFF2-40B4-BE49-F238E27FC236}">
                <a16:creationId xmlns:a16="http://schemas.microsoft.com/office/drawing/2014/main" id="{0BE17066-21F5-0349-B912-983C68579C21}"/>
              </a:ext>
            </a:extLst>
          </p:cNvPr>
          <p:cNvSpPr>
            <a:spLocks noGrp="1"/>
          </p:cNvSpPr>
          <p:nvPr>
            <p:ph type="body" sz="quarter" idx="54"/>
          </p:nvPr>
        </p:nvSpPr>
        <p:spPr>
          <a:xfrm>
            <a:off x="8347696" y="6236824"/>
            <a:ext cx="1964091" cy="224985"/>
          </a:xfrm>
        </p:spPr>
        <p:txBody>
          <a:bodyPr anchor="ctr">
            <a:noAutofit/>
          </a:bodyPr>
          <a:lstStyle>
            <a:lvl1pPr marL="0" indent="0" algn="l">
              <a:buNone/>
              <a:defRPr sz="1000" b="1" i="0" spc="0">
                <a:ln>
                  <a:noFill/>
                </a:ln>
                <a:solidFill>
                  <a:schemeClr val="accent2"/>
                </a:solidFill>
                <a:latin typeface="Segoe UI" panose="020B0502040204020203" pitchFamily="34" charset="0"/>
                <a:cs typeface="Segoe UI" panose="020B0502040204020203" pitchFamily="34" charset="0"/>
              </a:defRPr>
            </a:lvl1pPr>
          </a:lstStyle>
          <a:p>
            <a:pPr lvl="0"/>
            <a:r>
              <a:rPr lang="pt-PT" err="1"/>
              <a:t>Click</a:t>
            </a:r>
            <a:r>
              <a:rPr lang="pt-PT"/>
              <a:t> to </a:t>
            </a:r>
            <a:r>
              <a:rPr lang="pt-PT" err="1"/>
              <a:t>edit</a:t>
            </a:r>
            <a:endParaRPr lang="pt-PT"/>
          </a:p>
        </p:txBody>
      </p:sp>
      <p:sp>
        <p:nvSpPr>
          <p:cNvPr id="133" name="Marcador de Posição do Texto 36">
            <a:extLst>
              <a:ext uri="{FF2B5EF4-FFF2-40B4-BE49-F238E27FC236}">
                <a16:creationId xmlns:a16="http://schemas.microsoft.com/office/drawing/2014/main" id="{C65134C2-77CD-3E4C-8762-DF2E55CC3CE6}"/>
              </a:ext>
            </a:extLst>
          </p:cNvPr>
          <p:cNvSpPr>
            <a:spLocks noGrp="1"/>
          </p:cNvSpPr>
          <p:nvPr>
            <p:ph type="body" sz="quarter" idx="55" hasCustomPrompt="1"/>
          </p:nvPr>
        </p:nvSpPr>
        <p:spPr>
          <a:xfrm>
            <a:off x="10411070" y="6232448"/>
            <a:ext cx="1084149" cy="229361"/>
          </a:xfrm>
        </p:spPr>
        <p:txBody>
          <a:bodyPr anchor="ctr">
            <a:noAutofit/>
          </a:bodyPr>
          <a:lstStyle>
            <a:lvl1pPr marL="0" indent="0" algn="l">
              <a:buNone/>
              <a:defRPr sz="10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err="1"/>
              <a:t>click</a:t>
            </a:r>
            <a:r>
              <a:rPr lang="pt-PT"/>
              <a:t> to </a:t>
            </a:r>
            <a:r>
              <a:rPr lang="pt-PT" err="1"/>
              <a:t>edit</a:t>
            </a:r>
            <a:endParaRPr lang="pt-PT"/>
          </a:p>
        </p:txBody>
      </p:sp>
      <p:sp>
        <p:nvSpPr>
          <p:cNvPr id="135" name="Marcador de Posição do Texto 36">
            <a:extLst>
              <a:ext uri="{FF2B5EF4-FFF2-40B4-BE49-F238E27FC236}">
                <a16:creationId xmlns:a16="http://schemas.microsoft.com/office/drawing/2014/main" id="{D6308EFA-6558-6B40-8C62-AC4DA36084C5}"/>
              </a:ext>
            </a:extLst>
          </p:cNvPr>
          <p:cNvSpPr>
            <a:spLocks noGrp="1"/>
          </p:cNvSpPr>
          <p:nvPr>
            <p:ph type="body" sz="quarter" idx="56" hasCustomPrompt="1"/>
          </p:nvPr>
        </p:nvSpPr>
        <p:spPr>
          <a:xfrm rot="16200000">
            <a:off x="-129083" y="1902753"/>
            <a:ext cx="1193325"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37" name="Marcador de Posição do Texto 36">
            <a:extLst>
              <a:ext uri="{FF2B5EF4-FFF2-40B4-BE49-F238E27FC236}">
                <a16:creationId xmlns:a16="http://schemas.microsoft.com/office/drawing/2014/main" id="{981974EC-AC9A-164F-9832-6DA09C368E77}"/>
              </a:ext>
            </a:extLst>
          </p:cNvPr>
          <p:cNvSpPr>
            <a:spLocks noGrp="1"/>
          </p:cNvSpPr>
          <p:nvPr>
            <p:ph type="body" sz="quarter" idx="57" hasCustomPrompt="1"/>
          </p:nvPr>
        </p:nvSpPr>
        <p:spPr>
          <a:xfrm rot="16200000">
            <a:off x="-237158" y="3848401"/>
            <a:ext cx="1400391"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71" name="Slide Number Placeholder 5">
            <a:extLst>
              <a:ext uri="{FF2B5EF4-FFF2-40B4-BE49-F238E27FC236}">
                <a16:creationId xmlns:a16="http://schemas.microsoft.com/office/drawing/2014/main" id="{920C5B04-BB11-4442-AF18-32792054A5E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75" name="Title 1">
            <a:extLst>
              <a:ext uri="{FF2B5EF4-FFF2-40B4-BE49-F238E27FC236}">
                <a16:creationId xmlns:a16="http://schemas.microsoft.com/office/drawing/2014/main" id="{7C2B6672-CB4F-3C4E-B1C6-6B6E64D93C53}"/>
              </a:ext>
            </a:extLst>
          </p:cNvPr>
          <p:cNvSpPr>
            <a:spLocks noGrp="1"/>
          </p:cNvSpPr>
          <p:nvPr>
            <p:ph type="title" hasCustomPrompt="1"/>
          </p:nvPr>
        </p:nvSpPr>
        <p:spPr>
          <a:xfrm>
            <a:off x="830069" y="508976"/>
            <a:ext cx="1018071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41511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LARES DA PROPOSTA">
    <p:spTree>
      <p:nvGrpSpPr>
        <p:cNvPr id="1" name=""/>
        <p:cNvGrpSpPr/>
        <p:nvPr/>
      </p:nvGrpSpPr>
      <p:grpSpPr>
        <a:xfrm>
          <a:off x="0" y="0"/>
          <a:ext cx="0" cy="0"/>
          <a:chOff x="0" y="0"/>
          <a:chExt cx="0" cy="0"/>
        </a:xfrm>
      </p:grpSpPr>
      <p:grpSp>
        <p:nvGrpSpPr>
          <p:cNvPr id="6" name="Agrupar 7">
            <a:extLst>
              <a:ext uri="{FF2B5EF4-FFF2-40B4-BE49-F238E27FC236}">
                <a16:creationId xmlns:a16="http://schemas.microsoft.com/office/drawing/2014/main" id="{91FF42D2-858C-2F4A-B607-42E1A2A1EAEA}"/>
              </a:ext>
            </a:extLst>
          </p:cNvPr>
          <p:cNvGrpSpPr/>
          <p:nvPr userDrawn="1"/>
        </p:nvGrpSpPr>
        <p:grpSpPr>
          <a:xfrm>
            <a:off x="5132375" y="1564479"/>
            <a:ext cx="1927251" cy="1856500"/>
            <a:chOff x="3442057" y="2263602"/>
            <a:chExt cx="1927251" cy="1856500"/>
          </a:xfrm>
        </p:grpSpPr>
        <p:sp>
          <p:nvSpPr>
            <p:cNvPr id="7" name="Oval 6">
              <a:extLst>
                <a:ext uri="{FF2B5EF4-FFF2-40B4-BE49-F238E27FC236}">
                  <a16:creationId xmlns:a16="http://schemas.microsoft.com/office/drawing/2014/main" id="{0896940E-17D6-2D4B-939B-3D13C9A4C545}"/>
                </a:ext>
              </a:extLst>
            </p:cNvPr>
            <p:cNvSpPr/>
            <p:nvPr/>
          </p:nvSpPr>
          <p:spPr>
            <a:xfrm>
              <a:off x="3933867" y="2515575"/>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srgbClr val="E5414E"/>
                </a:solidFill>
                <a:latin typeface="Calibri" panose="020F0502020204030204"/>
              </a:endParaRPr>
            </a:p>
          </p:txBody>
        </p:sp>
        <p:sp>
          <p:nvSpPr>
            <p:cNvPr id="9" name="Retângulo 76">
              <a:extLst>
                <a:ext uri="{FF2B5EF4-FFF2-40B4-BE49-F238E27FC236}">
                  <a16:creationId xmlns:a16="http://schemas.microsoft.com/office/drawing/2014/main" id="{DA7AFBBA-A331-F944-8ECA-518DF5355986}"/>
                </a:ext>
              </a:extLst>
            </p:cNvPr>
            <p:cNvSpPr/>
            <p:nvPr/>
          </p:nvSpPr>
          <p:spPr>
            <a:xfrm>
              <a:off x="3442057" y="2263602"/>
              <a:ext cx="1927251" cy="1856500"/>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grpSp>
        <p:nvGrpSpPr>
          <p:cNvPr id="10" name="Agrupar 7">
            <a:extLst>
              <a:ext uri="{FF2B5EF4-FFF2-40B4-BE49-F238E27FC236}">
                <a16:creationId xmlns:a16="http://schemas.microsoft.com/office/drawing/2014/main" id="{F36568D6-70BC-614B-8E79-53668DF0AD75}"/>
              </a:ext>
            </a:extLst>
          </p:cNvPr>
          <p:cNvGrpSpPr/>
          <p:nvPr userDrawn="1"/>
        </p:nvGrpSpPr>
        <p:grpSpPr>
          <a:xfrm>
            <a:off x="7344520" y="1572500"/>
            <a:ext cx="1927251" cy="1856500"/>
            <a:chOff x="3442057" y="2263602"/>
            <a:chExt cx="1927251" cy="1856500"/>
          </a:xfrm>
        </p:grpSpPr>
        <p:sp>
          <p:nvSpPr>
            <p:cNvPr id="11" name="Oval 10">
              <a:extLst>
                <a:ext uri="{FF2B5EF4-FFF2-40B4-BE49-F238E27FC236}">
                  <a16:creationId xmlns:a16="http://schemas.microsoft.com/office/drawing/2014/main" id="{87E9E041-DA85-9B4C-AB59-795D830626CA}"/>
                </a:ext>
              </a:extLst>
            </p:cNvPr>
            <p:cNvSpPr/>
            <p:nvPr/>
          </p:nvSpPr>
          <p:spPr>
            <a:xfrm>
              <a:off x="3933867" y="2515575"/>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3" name="Retângulo 76">
              <a:extLst>
                <a:ext uri="{FF2B5EF4-FFF2-40B4-BE49-F238E27FC236}">
                  <a16:creationId xmlns:a16="http://schemas.microsoft.com/office/drawing/2014/main" id="{285C4FBF-BC64-584C-9823-735D521F1C48}"/>
                </a:ext>
              </a:extLst>
            </p:cNvPr>
            <p:cNvSpPr/>
            <p:nvPr/>
          </p:nvSpPr>
          <p:spPr>
            <a:xfrm>
              <a:off x="3442057" y="2263602"/>
              <a:ext cx="1927251" cy="1856500"/>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grpSp>
        <p:nvGrpSpPr>
          <p:cNvPr id="14" name="Agrupar 7">
            <a:extLst>
              <a:ext uri="{FF2B5EF4-FFF2-40B4-BE49-F238E27FC236}">
                <a16:creationId xmlns:a16="http://schemas.microsoft.com/office/drawing/2014/main" id="{9DA4FC95-ECC1-2445-83A6-ED39C5200EA2}"/>
              </a:ext>
            </a:extLst>
          </p:cNvPr>
          <p:cNvGrpSpPr/>
          <p:nvPr userDrawn="1"/>
        </p:nvGrpSpPr>
        <p:grpSpPr>
          <a:xfrm>
            <a:off x="9589405" y="1564479"/>
            <a:ext cx="1927251" cy="1856500"/>
            <a:chOff x="3442057" y="2263602"/>
            <a:chExt cx="1927251" cy="1856500"/>
          </a:xfrm>
        </p:grpSpPr>
        <p:sp>
          <p:nvSpPr>
            <p:cNvPr id="15" name="Oval 14">
              <a:extLst>
                <a:ext uri="{FF2B5EF4-FFF2-40B4-BE49-F238E27FC236}">
                  <a16:creationId xmlns:a16="http://schemas.microsoft.com/office/drawing/2014/main" id="{B4AB3417-73EF-6B46-B929-E829232472FC}"/>
                </a:ext>
              </a:extLst>
            </p:cNvPr>
            <p:cNvSpPr/>
            <p:nvPr/>
          </p:nvSpPr>
          <p:spPr>
            <a:xfrm>
              <a:off x="3933867" y="2515575"/>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7" name="Retângulo 76">
              <a:extLst>
                <a:ext uri="{FF2B5EF4-FFF2-40B4-BE49-F238E27FC236}">
                  <a16:creationId xmlns:a16="http://schemas.microsoft.com/office/drawing/2014/main" id="{0D0E170D-C75D-F24F-8CE5-D6429D9AAAF6}"/>
                </a:ext>
              </a:extLst>
            </p:cNvPr>
            <p:cNvSpPr/>
            <p:nvPr/>
          </p:nvSpPr>
          <p:spPr>
            <a:xfrm>
              <a:off x="3442057" y="2263602"/>
              <a:ext cx="1927251" cy="1856500"/>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grpSp>
        <p:nvGrpSpPr>
          <p:cNvPr id="38" name="Agrupar 1">
            <a:extLst>
              <a:ext uri="{FF2B5EF4-FFF2-40B4-BE49-F238E27FC236}">
                <a16:creationId xmlns:a16="http://schemas.microsoft.com/office/drawing/2014/main" id="{97543447-971B-1142-8E0C-844C8D45E5D8}"/>
              </a:ext>
            </a:extLst>
          </p:cNvPr>
          <p:cNvGrpSpPr/>
          <p:nvPr userDrawn="1"/>
        </p:nvGrpSpPr>
        <p:grpSpPr>
          <a:xfrm>
            <a:off x="4847480" y="780562"/>
            <a:ext cx="1" cy="5280834"/>
            <a:chOff x="5768863" y="937144"/>
            <a:chExt cx="1" cy="5280834"/>
          </a:xfrm>
        </p:grpSpPr>
        <p:cxnSp>
          <p:nvCxnSpPr>
            <p:cNvPr id="39" name="Conexão reta 46">
              <a:extLst>
                <a:ext uri="{FF2B5EF4-FFF2-40B4-BE49-F238E27FC236}">
                  <a16:creationId xmlns:a16="http://schemas.microsoft.com/office/drawing/2014/main" id="{58085231-2109-6A42-99CE-59A448609A16}"/>
                </a:ext>
              </a:extLst>
            </p:cNvPr>
            <p:cNvCxnSpPr>
              <a:cxnSpLocks/>
            </p:cNvCxnSpPr>
            <p:nvPr/>
          </p:nvCxnSpPr>
          <p:spPr>
            <a:xfrm>
              <a:off x="5768863" y="937144"/>
              <a:ext cx="0" cy="528083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Conexão reta 47">
              <a:extLst>
                <a:ext uri="{FF2B5EF4-FFF2-40B4-BE49-F238E27FC236}">
                  <a16:creationId xmlns:a16="http://schemas.microsoft.com/office/drawing/2014/main" id="{36D46AC2-73DD-5247-A1CF-75A1D14D73F4}"/>
                </a:ext>
              </a:extLst>
            </p:cNvPr>
            <p:cNvCxnSpPr>
              <a:cxnSpLocks/>
            </p:cNvCxnSpPr>
            <p:nvPr/>
          </p:nvCxnSpPr>
          <p:spPr>
            <a:xfrm rot="5400000" flipH="1">
              <a:off x="5479238" y="5928352"/>
              <a:ext cx="579251" cy="0"/>
            </a:xfrm>
            <a:prstGeom prst="line">
              <a:avLst/>
            </a:prstGeom>
            <a:ln w="101600" cap="sq">
              <a:solidFill>
                <a:schemeClr val="accent4"/>
              </a:solidFill>
              <a:round/>
            </a:ln>
          </p:spPr>
          <p:style>
            <a:lnRef idx="1">
              <a:schemeClr val="accent1"/>
            </a:lnRef>
            <a:fillRef idx="0">
              <a:schemeClr val="accent1"/>
            </a:fillRef>
            <a:effectRef idx="0">
              <a:schemeClr val="accent1"/>
            </a:effectRef>
            <a:fontRef idx="minor">
              <a:schemeClr val="tx1"/>
            </a:fontRef>
          </p:style>
        </p:cxnSp>
      </p:grpSp>
      <p:pic>
        <p:nvPicPr>
          <p:cNvPr id="47" name="Picture 46">
            <a:extLst>
              <a:ext uri="{FF2B5EF4-FFF2-40B4-BE49-F238E27FC236}">
                <a16:creationId xmlns:a16="http://schemas.microsoft.com/office/drawing/2014/main" id="{4D6CB8FF-3B7C-7348-A440-6EF1376F8B83}"/>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48" name="Slide Number Placeholder 5">
            <a:extLst>
              <a:ext uri="{FF2B5EF4-FFF2-40B4-BE49-F238E27FC236}">
                <a16:creationId xmlns:a16="http://schemas.microsoft.com/office/drawing/2014/main" id="{339BC39B-9E4E-3C47-9E66-DF60E9FC2610}"/>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53" name="Marcador de Posição do Texto 36">
            <a:extLst>
              <a:ext uri="{FF2B5EF4-FFF2-40B4-BE49-F238E27FC236}">
                <a16:creationId xmlns:a16="http://schemas.microsoft.com/office/drawing/2014/main" id="{B25D5285-A724-7A42-95D0-AB59F956BAEE}"/>
              </a:ext>
            </a:extLst>
          </p:cNvPr>
          <p:cNvSpPr>
            <a:spLocks noGrp="1"/>
          </p:cNvSpPr>
          <p:nvPr>
            <p:ph type="body" sz="quarter" idx="11" hasCustomPrompt="1"/>
          </p:nvPr>
        </p:nvSpPr>
        <p:spPr>
          <a:xfrm>
            <a:off x="5404104" y="2698625"/>
            <a:ext cx="1344167" cy="335165"/>
          </a:xfrm>
        </p:spPr>
        <p:txBody>
          <a:bodyPr anchor="ctr">
            <a:noAutofit/>
          </a:bodyPr>
          <a:lstStyle>
            <a:lvl1pPr marL="0" indent="0" algn="ctr">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5" name="Marcador de Posição do Texto 36">
            <a:extLst>
              <a:ext uri="{FF2B5EF4-FFF2-40B4-BE49-F238E27FC236}">
                <a16:creationId xmlns:a16="http://schemas.microsoft.com/office/drawing/2014/main" id="{7A1F9478-AC32-294C-A0EC-4A04EE85EE5A}"/>
              </a:ext>
            </a:extLst>
          </p:cNvPr>
          <p:cNvSpPr>
            <a:spLocks noGrp="1"/>
          </p:cNvSpPr>
          <p:nvPr>
            <p:ph type="body" sz="quarter" idx="12" hasCustomPrompt="1"/>
          </p:nvPr>
        </p:nvSpPr>
        <p:spPr>
          <a:xfrm>
            <a:off x="7616248" y="2698624"/>
            <a:ext cx="1344167" cy="335165"/>
          </a:xfrm>
        </p:spPr>
        <p:txBody>
          <a:bodyPr anchor="ctr">
            <a:noAutofit/>
          </a:bodyPr>
          <a:lstStyle>
            <a:lvl1pPr marL="0" indent="0" algn="ctr">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7" name="Marcador de Posição do Texto 36">
            <a:extLst>
              <a:ext uri="{FF2B5EF4-FFF2-40B4-BE49-F238E27FC236}">
                <a16:creationId xmlns:a16="http://schemas.microsoft.com/office/drawing/2014/main" id="{198DE031-81E0-FA4E-B141-39334001E8A4}"/>
              </a:ext>
            </a:extLst>
          </p:cNvPr>
          <p:cNvSpPr>
            <a:spLocks noGrp="1"/>
          </p:cNvSpPr>
          <p:nvPr>
            <p:ph type="body" sz="quarter" idx="13" hasCustomPrompt="1"/>
          </p:nvPr>
        </p:nvSpPr>
        <p:spPr>
          <a:xfrm>
            <a:off x="9861133" y="2702958"/>
            <a:ext cx="1344167" cy="335165"/>
          </a:xfrm>
        </p:spPr>
        <p:txBody>
          <a:bodyPr anchor="ctr">
            <a:noAutofit/>
          </a:bodyPr>
          <a:lstStyle>
            <a:lvl1pPr marL="0" indent="0" algn="ctr">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8" name="Picture Placeholder 5">
            <a:extLst>
              <a:ext uri="{FF2B5EF4-FFF2-40B4-BE49-F238E27FC236}">
                <a16:creationId xmlns:a16="http://schemas.microsoft.com/office/drawing/2014/main" id="{E54D9872-5E50-A14D-8E76-4EDE299DC2CA}"/>
              </a:ext>
            </a:extLst>
          </p:cNvPr>
          <p:cNvSpPr>
            <a:spLocks noGrp="1" noChangeAspect="1"/>
          </p:cNvSpPr>
          <p:nvPr>
            <p:ph type="pic" sz="quarter" idx="47" hasCustomPrompt="1"/>
          </p:nvPr>
        </p:nvSpPr>
        <p:spPr>
          <a:xfrm>
            <a:off x="5848793" y="2001236"/>
            <a:ext cx="461675" cy="406878"/>
          </a:xfrm>
        </p:spPr>
        <p:txBody>
          <a:bodyPr>
            <a:normAutofit/>
          </a:bodyPr>
          <a:lstStyle>
            <a:lvl1pPr marL="0" indent="0" algn="ctr">
              <a:buNone/>
              <a:defRPr sz="1000">
                <a:solidFill>
                  <a:srgbClr val="FFFFFF"/>
                </a:solidFill>
              </a:defRPr>
            </a:lvl1pPr>
          </a:lstStyle>
          <a:p>
            <a:r>
              <a:rPr lang="en-US"/>
              <a:t>icon</a:t>
            </a:r>
          </a:p>
        </p:txBody>
      </p:sp>
      <p:sp>
        <p:nvSpPr>
          <p:cNvPr id="59" name="Picture Placeholder 5">
            <a:extLst>
              <a:ext uri="{FF2B5EF4-FFF2-40B4-BE49-F238E27FC236}">
                <a16:creationId xmlns:a16="http://schemas.microsoft.com/office/drawing/2014/main" id="{104CB580-F936-DE4E-B09B-52166E6FC478}"/>
              </a:ext>
            </a:extLst>
          </p:cNvPr>
          <p:cNvSpPr>
            <a:spLocks noGrp="1" noChangeAspect="1"/>
          </p:cNvSpPr>
          <p:nvPr>
            <p:ph type="pic" sz="quarter" idx="48" hasCustomPrompt="1"/>
          </p:nvPr>
        </p:nvSpPr>
        <p:spPr>
          <a:xfrm>
            <a:off x="8105013" y="1994901"/>
            <a:ext cx="461675" cy="406878"/>
          </a:xfrm>
        </p:spPr>
        <p:txBody>
          <a:bodyPr>
            <a:normAutofit/>
          </a:bodyPr>
          <a:lstStyle>
            <a:lvl1pPr marL="0" indent="0" algn="ctr">
              <a:buNone/>
              <a:defRPr sz="1000">
                <a:solidFill>
                  <a:srgbClr val="FFFFFF"/>
                </a:solidFill>
              </a:defRPr>
            </a:lvl1pPr>
          </a:lstStyle>
          <a:p>
            <a:r>
              <a:rPr lang="en-US"/>
              <a:t>icon</a:t>
            </a:r>
          </a:p>
        </p:txBody>
      </p:sp>
      <p:sp>
        <p:nvSpPr>
          <p:cNvPr id="60" name="Picture Placeholder 5">
            <a:extLst>
              <a:ext uri="{FF2B5EF4-FFF2-40B4-BE49-F238E27FC236}">
                <a16:creationId xmlns:a16="http://schemas.microsoft.com/office/drawing/2014/main" id="{A0841739-4320-F14C-B285-9D8B25E2806E}"/>
              </a:ext>
            </a:extLst>
          </p:cNvPr>
          <p:cNvSpPr>
            <a:spLocks noGrp="1" noChangeAspect="1"/>
          </p:cNvSpPr>
          <p:nvPr>
            <p:ph type="pic" sz="quarter" idx="49" hasCustomPrompt="1"/>
          </p:nvPr>
        </p:nvSpPr>
        <p:spPr>
          <a:xfrm>
            <a:off x="10349898" y="1986735"/>
            <a:ext cx="461675" cy="406878"/>
          </a:xfrm>
        </p:spPr>
        <p:txBody>
          <a:bodyPr>
            <a:normAutofit/>
          </a:bodyPr>
          <a:lstStyle>
            <a:lvl1pPr marL="0" indent="0" algn="ctr">
              <a:buNone/>
              <a:defRPr sz="1000">
                <a:solidFill>
                  <a:srgbClr val="FFFFFF"/>
                </a:solidFill>
              </a:defRPr>
            </a:lvl1pPr>
          </a:lstStyle>
          <a:p>
            <a:r>
              <a:rPr lang="en-US"/>
              <a:t>icon</a:t>
            </a:r>
          </a:p>
        </p:txBody>
      </p:sp>
      <p:sp>
        <p:nvSpPr>
          <p:cNvPr id="62" name="Text Placeholder 43">
            <a:extLst>
              <a:ext uri="{FF2B5EF4-FFF2-40B4-BE49-F238E27FC236}">
                <a16:creationId xmlns:a16="http://schemas.microsoft.com/office/drawing/2014/main" id="{FB7BB7A9-7D68-B645-9B12-2C3FAD6A7967}"/>
              </a:ext>
            </a:extLst>
          </p:cNvPr>
          <p:cNvSpPr>
            <a:spLocks noGrp="1"/>
          </p:cNvSpPr>
          <p:nvPr>
            <p:ph type="body" sz="quarter" idx="15"/>
          </p:nvPr>
        </p:nvSpPr>
        <p:spPr>
          <a:xfrm>
            <a:off x="5127032" y="3672131"/>
            <a:ext cx="1937936" cy="2059366"/>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4" name="Text Placeholder 43">
            <a:extLst>
              <a:ext uri="{FF2B5EF4-FFF2-40B4-BE49-F238E27FC236}">
                <a16:creationId xmlns:a16="http://schemas.microsoft.com/office/drawing/2014/main" id="{83FDB191-D3B9-9A4C-BF3C-B641A2FF8502}"/>
              </a:ext>
            </a:extLst>
          </p:cNvPr>
          <p:cNvSpPr>
            <a:spLocks noGrp="1"/>
          </p:cNvSpPr>
          <p:nvPr>
            <p:ph type="body" sz="quarter" idx="50"/>
          </p:nvPr>
        </p:nvSpPr>
        <p:spPr>
          <a:xfrm>
            <a:off x="7344519" y="3672130"/>
            <a:ext cx="1937936" cy="2059365"/>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6" name="Text Placeholder 43">
            <a:extLst>
              <a:ext uri="{FF2B5EF4-FFF2-40B4-BE49-F238E27FC236}">
                <a16:creationId xmlns:a16="http://schemas.microsoft.com/office/drawing/2014/main" id="{8947A87D-20A7-E247-BECB-E6F488540E20}"/>
              </a:ext>
            </a:extLst>
          </p:cNvPr>
          <p:cNvSpPr>
            <a:spLocks noGrp="1"/>
          </p:cNvSpPr>
          <p:nvPr>
            <p:ph type="body" sz="quarter" idx="51"/>
          </p:nvPr>
        </p:nvSpPr>
        <p:spPr>
          <a:xfrm>
            <a:off x="9591420" y="3672131"/>
            <a:ext cx="1937936" cy="2059364"/>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7" name="Title 1">
            <a:extLst>
              <a:ext uri="{FF2B5EF4-FFF2-40B4-BE49-F238E27FC236}">
                <a16:creationId xmlns:a16="http://schemas.microsoft.com/office/drawing/2014/main" id="{21816115-26D8-634F-B64A-10958EDD1D4F}"/>
              </a:ext>
            </a:extLst>
          </p:cNvPr>
          <p:cNvSpPr>
            <a:spLocks noGrp="1"/>
          </p:cNvSpPr>
          <p:nvPr>
            <p:ph type="title" hasCustomPrompt="1"/>
          </p:nvPr>
        </p:nvSpPr>
        <p:spPr>
          <a:xfrm>
            <a:off x="830050" y="2190174"/>
            <a:ext cx="3824721" cy="1481957"/>
          </a:xfrm>
        </p:spPr>
        <p:txBody>
          <a:bodyPr>
            <a:noAutofit/>
          </a:bodyPr>
          <a:lstStyle>
            <a:lvl1pPr>
              <a:defRPr sz="5000">
                <a:solidFill>
                  <a:schemeClr val="accent4"/>
                </a:solidFill>
              </a:defRPr>
            </a:lvl1pPr>
          </a:lstStyle>
          <a:p>
            <a:r>
              <a:rPr lang="pt-PT" noProof="0"/>
              <a:t>título </a:t>
            </a:r>
            <a:br>
              <a:rPr lang="pt-PT" noProof="0"/>
            </a:br>
            <a:r>
              <a:rPr lang="pt-PT" noProof="0"/>
              <a:t>do slide</a:t>
            </a:r>
          </a:p>
        </p:txBody>
      </p:sp>
    </p:spTree>
    <p:extLst>
      <p:ext uri="{BB962C8B-B14F-4D97-AF65-F5344CB8AC3E}">
        <p14:creationId xmlns:p14="http://schemas.microsoft.com/office/powerpoint/2010/main" val="23511348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ADRADOS + TEXTO RE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6" name="Agrupar 7">
            <a:extLst>
              <a:ext uri="{FF2B5EF4-FFF2-40B4-BE49-F238E27FC236}">
                <a16:creationId xmlns:a16="http://schemas.microsoft.com/office/drawing/2014/main" id="{91FF42D2-858C-2F4A-B607-42E1A2A1EAEA}"/>
              </a:ext>
            </a:extLst>
          </p:cNvPr>
          <p:cNvGrpSpPr/>
          <p:nvPr userDrawn="1"/>
        </p:nvGrpSpPr>
        <p:grpSpPr>
          <a:xfrm>
            <a:off x="5132375" y="1564479"/>
            <a:ext cx="1927251" cy="1856500"/>
            <a:chOff x="3442057" y="2263602"/>
            <a:chExt cx="1927251" cy="1856500"/>
          </a:xfrm>
        </p:grpSpPr>
        <p:sp>
          <p:nvSpPr>
            <p:cNvPr id="7" name="Oval 6">
              <a:extLst>
                <a:ext uri="{FF2B5EF4-FFF2-40B4-BE49-F238E27FC236}">
                  <a16:creationId xmlns:a16="http://schemas.microsoft.com/office/drawing/2014/main" id="{0896940E-17D6-2D4B-939B-3D13C9A4C545}"/>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srgbClr val="E5414E"/>
                </a:solidFill>
                <a:latin typeface="Calibri" panose="020F0502020204030204"/>
              </a:endParaRPr>
            </a:p>
          </p:txBody>
        </p:sp>
        <p:sp>
          <p:nvSpPr>
            <p:cNvPr id="9" name="Retângulo 76">
              <a:extLst>
                <a:ext uri="{FF2B5EF4-FFF2-40B4-BE49-F238E27FC236}">
                  <a16:creationId xmlns:a16="http://schemas.microsoft.com/office/drawing/2014/main" id="{DA7AFBBA-A331-F944-8ECA-518DF5355986}"/>
                </a:ext>
              </a:extLst>
            </p:cNvPr>
            <p:cNvSpPr/>
            <p:nvPr/>
          </p:nvSpPr>
          <p:spPr>
            <a:xfrm>
              <a:off x="3442057" y="2263602"/>
              <a:ext cx="1927251" cy="18565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grpSp>
        <p:nvGrpSpPr>
          <p:cNvPr id="10" name="Agrupar 7">
            <a:extLst>
              <a:ext uri="{FF2B5EF4-FFF2-40B4-BE49-F238E27FC236}">
                <a16:creationId xmlns:a16="http://schemas.microsoft.com/office/drawing/2014/main" id="{F36568D6-70BC-614B-8E79-53668DF0AD75}"/>
              </a:ext>
            </a:extLst>
          </p:cNvPr>
          <p:cNvGrpSpPr/>
          <p:nvPr userDrawn="1"/>
        </p:nvGrpSpPr>
        <p:grpSpPr>
          <a:xfrm>
            <a:off x="7344520" y="1572500"/>
            <a:ext cx="1927251" cy="1856500"/>
            <a:chOff x="3442057" y="2263602"/>
            <a:chExt cx="1927251" cy="1856500"/>
          </a:xfrm>
        </p:grpSpPr>
        <p:sp>
          <p:nvSpPr>
            <p:cNvPr id="11" name="Oval 10">
              <a:extLst>
                <a:ext uri="{FF2B5EF4-FFF2-40B4-BE49-F238E27FC236}">
                  <a16:creationId xmlns:a16="http://schemas.microsoft.com/office/drawing/2014/main" id="{87E9E041-DA85-9B4C-AB59-795D830626CA}"/>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3" name="Retângulo 76">
              <a:extLst>
                <a:ext uri="{FF2B5EF4-FFF2-40B4-BE49-F238E27FC236}">
                  <a16:creationId xmlns:a16="http://schemas.microsoft.com/office/drawing/2014/main" id="{285C4FBF-BC64-584C-9823-735D521F1C48}"/>
                </a:ext>
              </a:extLst>
            </p:cNvPr>
            <p:cNvSpPr/>
            <p:nvPr/>
          </p:nvSpPr>
          <p:spPr>
            <a:xfrm>
              <a:off x="3442057" y="2263602"/>
              <a:ext cx="1927251" cy="18565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grpSp>
        <p:nvGrpSpPr>
          <p:cNvPr id="14" name="Agrupar 7">
            <a:extLst>
              <a:ext uri="{FF2B5EF4-FFF2-40B4-BE49-F238E27FC236}">
                <a16:creationId xmlns:a16="http://schemas.microsoft.com/office/drawing/2014/main" id="{9DA4FC95-ECC1-2445-83A6-ED39C5200EA2}"/>
              </a:ext>
            </a:extLst>
          </p:cNvPr>
          <p:cNvGrpSpPr/>
          <p:nvPr userDrawn="1"/>
        </p:nvGrpSpPr>
        <p:grpSpPr>
          <a:xfrm>
            <a:off x="9589405" y="1564479"/>
            <a:ext cx="1927251" cy="1856500"/>
            <a:chOff x="3442057" y="2263602"/>
            <a:chExt cx="1927251" cy="1856500"/>
          </a:xfrm>
        </p:grpSpPr>
        <p:sp>
          <p:nvSpPr>
            <p:cNvPr id="15" name="Oval 14">
              <a:extLst>
                <a:ext uri="{FF2B5EF4-FFF2-40B4-BE49-F238E27FC236}">
                  <a16:creationId xmlns:a16="http://schemas.microsoft.com/office/drawing/2014/main" id="{B4AB3417-73EF-6B46-B929-E829232472FC}"/>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7" name="Retângulo 76">
              <a:extLst>
                <a:ext uri="{FF2B5EF4-FFF2-40B4-BE49-F238E27FC236}">
                  <a16:creationId xmlns:a16="http://schemas.microsoft.com/office/drawing/2014/main" id="{0D0E170D-C75D-F24F-8CE5-D6429D9AAAF6}"/>
                </a:ext>
              </a:extLst>
            </p:cNvPr>
            <p:cNvSpPr/>
            <p:nvPr/>
          </p:nvSpPr>
          <p:spPr>
            <a:xfrm>
              <a:off x="3442057" y="2263602"/>
              <a:ext cx="1927251" cy="18565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grpSp>
        <p:nvGrpSpPr>
          <p:cNvPr id="38" name="Agrupar 1">
            <a:extLst>
              <a:ext uri="{FF2B5EF4-FFF2-40B4-BE49-F238E27FC236}">
                <a16:creationId xmlns:a16="http://schemas.microsoft.com/office/drawing/2014/main" id="{97543447-971B-1142-8E0C-844C8D45E5D8}"/>
              </a:ext>
            </a:extLst>
          </p:cNvPr>
          <p:cNvGrpSpPr/>
          <p:nvPr userDrawn="1"/>
        </p:nvGrpSpPr>
        <p:grpSpPr>
          <a:xfrm>
            <a:off x="4847480" y="780562"/>
            <a:ext cx="1" cy="5280834"/>
            <a:chOff x="5768863" y="937144"/>
            <a:chExt cx="1" cy="5280834"/>
          </a:xfrm>
        </p:grpSpPr>
        <p:cxnSp>
          <p:nvCxnSpPr>
            <p:cNvPr id="39" name="Conexão reta 46">
              <a:extLst>
                <a:ext uri="{FF2B5EF4-FFF2-40B4-BE49-F238E27FC236}">
                  <a16:creationId xmlns:a16="http://schemas.microsoft.com/office/drawing/2014/main" id="{58085231-2109-6A42-99CE-59A448609A16}"/>
                </a:ext>
              </a:extLst>
            </p:cNvPr>
            <p:cNvCxnSpPr>
              <a:cxnSpLocks/>
            </p:cNvCxnSpPr>
            <p:nvPr/>
          </p:nvCxnSpPr>
          <p:spPr>
            <a:xfrm>
              <a:off x="5768863" y="937144"/>
              <a:ext cx="0" cy="52808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xão reta 47">
              <a:extLst>
                <a:ext uri="{FF2B5EF4-FFF2-40B4-BE49-F238E27FC236}">
                  <a16:creationId xmlns:a16="http://schemas.microsoft.com/office/drawing/2014/main" id="{36D46AC2-73DD-5247-A1CF-75A1D14D73F4}"/>
                </a:ext>
              </a:extLst>
            </p:cNvPr>
            <p:cNvCxnSpPr>
              <a:cxnSpLocks/>
            </p:cNvCxnSpPr>
            <p:nvPr/>
          </p:nvCxnSpPr>
          <p:spPr>
            <a:xfrm rot="5400000" flipH="1">
              <a:off x="5479238" y="5928352"/>
              <a:ext cx="579251" cy="0"/>
            </a:xfrm>
            <a:prstGeom prst="line">
              <a:avLst/>
            </a:prstGeom>
            <a:ln w="101600" cap="sq">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53" name="Marcador de Posição do Texto 36">
            <a:extLst>
              <a:ext uri="{FF2B5EF4-FFF2-40B4-BE49-F238E27FC236}">
                <a16:creationId xmlns:a16="http://schemas.microsoft.com/office/drawing/2014/main" id="{B25D5285-A724-7A42-95D0-AB59F956BAEE}"/>
              </a:ext>
            </a:extLst>
          </p:cNvPr>
          <p:cNvSpPr>
            <a:spLocks noGrp="1"/>
          </p:cNvSpPr>
          <p:nvPr>
            <p:ph type="body" sz="quarter" idx="11" hasCustomPrompt="1"/>
          </p:nvPr>
        </p:nvSpPr>
        <p:spPr>
          <a:xfrm>
            <a:off x="5548415" y="2698625"/>
            <a:ext cx="1095171" cy="335165"/>
          </a:xfrm>
        </p:spPr>
        <p:txBody>
          <a:bodyPr anchor="ctr">
            <a:noAutofit/>
          </a:bodyPr>
          <a:lstStyle>
            <a:lvl1pPr marL="0" indent="0" algn="ctr">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5" name="Marcador de Posição do Texto 36">
            <a:extLst>
              <a:ext uri="{FF2B5EF4-FFF2-40B4-BE49-F238E27FC236}">
                <a16:creationId xmlns:a16="http://schemas.microsoft.com/office/drawing/2014/main" id="{7A1F9478-AC32-294C-A0EC-4A04EE85EE5A}"/>
              </a:ext>
            </a:extLst>
          </p:cNvPr>
          <p:cNvSpPr>
            <a:spLocks noGrp="1"/>
          </p:cNvSpPr>
          <p:nvPr>
            <p:ph type="body" sz="quarter" idx="12" hasCustomPrompt="1"/>
          </p:nvPr>
        </p:nvSpPr>
        <p:spPr>
          <a:xfrm>
            <a:off x="7760559" y="2698624"/>
            <a:ext cx="1095171" cy="335165"/>
          </a:xfrm>
        </p:spPr>
        <p:txBody>
          <a:bodyPr anchor="ctr">
            <a:noAutofit/>
          </a:bodyPr>
          <a:lstStyle>
            <a:lvl1pPr marL="0" indent="0" algn="ctr">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7" name="Marcador de Posição do Texto 36">
            <a:extLst>
              <a:ext uri="{FF2B5EF4-FFF2-40B4-BE49-F238E27FC236}">
                <a16:creationId xmlns:a16="http://schemas.microsoft.com/office/drawing/2014/main" id="{198DE031-81E0-FA4E-B141-39334001E8A4}"/>
              </a:ext>
            </a:extLst>
          </p:cNvPr>
          <p:cNvSpPr>
            <a:spLocks noGrp="1"/>
          </p:cNvSpPr>
          <p:nvPr>
            <p:ph type="body" sz="quarter" idx="13" hasCustomPrompt="1"/>
          </p:nvPr>
        </p:nvSpPr>
        <p:spPr>
          <a:xfrm>
            <a:off x="10005444" y="2702958"/>
            <a:ext cx="1095171" cy="335165"/>
          </a:xfrm>
        </p:spPr>
        <p:txBody>
          <a:bodyPr anchor="ctr">
            <a:noAutofit/>
          </a:bodyPr>
          <a:lstStyle>
            <a:lvl1pPr marL="0" indent="0" algn="ctr">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8" name="Picture Placeholder 5">
            <a:extLst>
              <a:ext uri="{FF2B5EF4-FFF2-40B4-BE49-F238E27FC236}">
                <a16:creationId xmlns:a16="http://schemas.microsoft.com/office/drawing/2014/main" id="{E54D9872-5E50-A14D-8E76-4EDE299DC2CA}"/>
              </a:ext>
            </a:extLst>
          </p:cNvPr>
          <p:cNvSpPr>
            <a:spLocks noGrp="1" noChangeAspect="1"/>
          </p:cNvSpPr>
          <p:nvPr>
            <p:ph type="pic" sz="quarter" idx="47" hasCustomPrompt="1"/>
          </p:nvPr>
        </p:nvSpPr>
        <p:spPr>
          <a:xfrm>
            <a:off x="5848793" y="2001236"/>
            <a:ext cx="461675" cy="406878"/>
          </a:xfrm>
        </p:spPr>
        <p:txBody>
          <a:bodyPr>
            <a:normAutofit/>
          </a:bodyPr>
          <a:lstStyle>
            <a:lvl1pPr marL="0" indent="0" algn="ctr">
              <a:buNone/>
              <a:defRPr sz="1000">
                <a:solidFill>
                  <a:srgbClr val="FFFFFF"/>
                </a:solidFill>
              </a:defRPr>
            </a:lvl1pPr>
          </a:lstStyle>
          <a:p>
            <a:r>
              <a:rPr lang="en-US"/>
              <a:t>icon</a:t>
            </a:r>
          </a:p>
        </p:txBody>
      </p:sp>
      <p:sp>
        <p:nvSpPr>
          <p:cNvPr id="59" name="Picture Placeholder 5">
            <a:extLst>
              <a:ext uri="{FF2B5EF4-FFF2-40B4-BE49-F238E27FC236}">
                <a16:creationId xmlns:a16="http://schemas.microsoft.com/office/drawing/2014/main" id="{104CB580-F936-DE4E-B09B-52166E6FC478}"/>
              </a:ext>
            </a:extLst>
          </p:cNvPr>
          <p:cNvSpPr>
            <a:spLocks noGrp="1" noChangeAspect="1"/>
          </p:cNvSpPr>
          <p:nvPr>
            <p:ph type="pic" sz="quarter" idx="48" hasCustomPrompt="1"/>
          </p:nvPr>
        </p:nvSpPr>
        <p:spPr>
          <a:xfrm>
            <a:off x="8105013" y="1994901"/>
            <a:ext cx="461675" cy="406878"/>
          </a:xfrm>
        </p:spPr>
        <p:txBody>
          <a:bodyPr>
            <a:normAutofit/>
          </a:bodyPr>
          <a:lstStyle>
            <a:lvl1pPr marL="0" indent="0" algn="ctr">
              <a:buNone/>
              <a:defRPr sz="1000">
                <a:solidFill>
                  <a:srgbClr val="FFFFFF"/>
                </a:solidFill>
              </a:defRPr>
            </a:lvl1pPr>
          </a:lstStyle>
          <a:p>
            <a:r>
              <a:rPr lang="en-US"/>
              <a:t>icon</a:t>
            </a:r>
          </a:p>
        </p:txBody>
      </p:sp>
      <p:sp>
        <p:nvSpPr>
          <p:cNvPr id="60" name="Picture Placeholder 5">
            <a:extLst>
              <a:ext uri="{FF2B5EF4-FFF2-40B4-BE49-F238E27FC236}">
                <a16:creationId xmlns:a16="http://schemas.microsoft.com/office/drawing/2014/main" id="{A0841739-4320-F14C-B285-9D8B25E2806E}"/>
              </a:ext>
            </a:extLst>
          </p:cNvPr>
          <p:cNvSpPr>
            <a:spLocks noGrp="1" noChangeAspect="1"/>
          </p:cNvSpPr>
          <p:nvPr>
            <p:ph type="pic" sz="quarter" idx="49" hasCustomPrompt="1"/>
          </p:nvPr>
        </p:nvSpPr>
        <p:spPr>
          <a:xfrm>
            <a:off x="10349898" y="1986735"/>
            <a:ext cx="461675" cy="406878"/>
          </a:xfrm>
        </p:spPr>
        <p:txBody>
          <a:bodyPr>
            <a:normAutofit/>
          </a:bodyPr>
          <a:lstStyle>
            <a:lvl1pPr marL="0" indent="0" algn="ctr">
              <a:buNone/>
              <a:defRPr sz="1000">
                <a:solidFill>
                  <a:srgbClr val="FFFFFF"/>
                </a:solidFill>
              </a:defRPr>
            </a:lvl1pPr>
          </a:lstStyle>
          <a:p>
            <a:r>
              <a:rPr lang="en-US"/>
              <a:t>icon</a:t>
            </a:r>
          </a:p>
        </p:txBody>
      </p:sp>
      <p:sp>
        <p:nvSpPr>
          <p:cNvPr id="62" name="Text Placeholder 43">
            <a:extLst>
              <a:ext uri="{FF2B5EF4-FFF2-40B4-BE49-F238E27FC236}">
                <a16:creationId xmlns:a16="http://schemas.microsoft.com/office/drawing/2014/main" id="{FB7BB7A9-7D68-B645-9B12-2C3FAD6A7967}"/>
              </a:ext>
            </a:extLst>
          </p:cNvPr>
          <p:cNvSpPr>
            <a:spLocks noGrp="1"/>
          </p:cNvSpPr>
          <p:nvPr>
            <p:ph type="body" sz="quarter" idx="15"/>
          </p:nvPr>
        </p:nvSpPr>
        <p:spPr>
          <a:xfrm>
            <a:off x="5127032" y="3672130"/>
            <a:ext cx="1937936" cy="2059353"/>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4" name="Text Placeholder 43">
            <a:extLst>
              <a:ext uri="{FF2B5EF4-FFF2-40B4-BE49-F238E27FC236}">
                <a16:creationId xmlns:a16="http://schemas.microsoft.com/office/drawing/2014/main" id="{83FDB191-D3B9-9A4C-BF3C-B641A2FF8502}"/>
              </a:ext>
            </a:extLst>
          </p:cNvPr>
          <p:cNvSpPr>
            <a:spLocks noGrp="1"/>
          </p:cNvSpPr>
          <p:nvPr>
            <p:ph type="body" sz="quarter" idx="50"/>
          </p:nvPr>
        </p:nvSpPr>
        <p:spPr>
          <a:xfrm>
            <a:off x="7344519" y="3672130"/>
            <a:ext cx="1937936" cy="2059349"/>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6" name="Text Placeholder 43">
            <a:extLst>
              <a:ext uri="{FF2B5EF4-FFF2-40B4-BE49-F238E27FC236}">
                <a16:creationId xmlns:a16="http://schemas.microsoft.com/office/drawing/2014/main" id="{8947A87D-20A7-E247-BECB-E6F488540E20}"/>
              </a:ext>
            </a:extLst>
          </p:cNvPr>
          <p:cNvSpPr>
            <a:spLocks noGrp="1"/>
          </p:cNvSpPr>
          <p:nvPr>
            <p:ph type="body" sz="quarter" idx="51"/>
          </p:nvPr>
        </p:nvSpPr>
        <p:spPr>
          <a:xfrm>
            <a:off x="9591420" y="3672130"/>
            <a:ext cx="1937936" cy="2051333"/>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7" name="Title 1">
            <a:extLst>
              <a:ext uri="{FF2B5EF4-FFF2-40B4-BE49-F238E27FC236}">
                <a16:creationId xmlns:a16="http://schemas.microsoft.com/office/drawing/2014/main" id="{21816115-26D8-634F-B64A-10958EDD1D4F}"/>
              </a:ext>
            </a:extLst>
          </p:cNvPr>
          <p:cNvSpPr>
            <a:spLocks noGrp="1"/>
          </p:cNvSpPr>
          <p:nvPr>
            <p:ph type="title" hasCustomPrompt="1"/>
          </p:nvPr>
        </p:nvSpPr>
        <p:spPr>
          <a:xfrm>
            <a:off x="830050" y="2190174"/>
            <a:ext cx="3824721" cy="1481957"/>
          </a:xfrm>
        </p:spPr>
        <p:txBody>
          <a:bodyPr>
            <a:noAutofit/>
          </a:bodyPr>
          <a:lstStyle>
            <a:lvl1pPr>
              <a:defRPr sz="5000">
                <a:solidFill>
                  <a:srgbClr val="FFFFFF"/>
                </a:solidFill>
              </a:defRPr>
            </a:lvl1pPr>
          </a:lstStyle>
          <a:p>
            <a:r>
              <a:rPr lang="pt-PT" noProof="0"/>
              <a:t>título </a:t>
            </a:r>
            <a:br>
              <a:rPr lang="pt-PT" noProof="0"/>
            </a:br>
            <a:r>
              <a:rPr lang="pt-PT" noProof="0"/>
              <a:t>do slide</a:t>
            </a:r>
          </a:p>
        </p:txBody>
      </p:sp>
      <p:sp>
        <p:nvSpPr>
          <p:cNvPr id="26" name="Slide Number Placeholder 5">
            <a:extLst>
              <a:ext uri="{FF2B5EF4-FFF2-40B4-BE49-F238E27FC236}">
                <a16:creationId xmlns:a16="http://schemas.microsoft.com/office/drawing/2014/main" id="{99EF07C2-597F-C047-A14C-9F0E689D2CD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28" name="Picture 27">
            <a:extLst>
              <a:ext uri="{FF2B5EF4-FFF2-40B4-BE49-F238E27FC236}">
                <a16:creationId xmlns:a16="http://schemas.microsoft.com/office/drawing/2014/main" id="{2B786D04-7C3B-C54F-A529-1003A712A5A0}"/>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4810291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RVIÇOS WHITE BACKGROUN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B4CB0D6-E7E6-3843-8160-AF884FC01C1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21" name="Slide Number Placeholder 5">
            <a:extLst>
              <a:ext uri="{FF2B5EF4-FFF2-40B4-BE49-F238E27FC236}">
                <a16:creationId xmlns:a16="http://schemas.microsoft.com/office/drawing/2014/main" id="{95D07CE2-6DAF-3442-BC5B-628731817428}"/>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29" name="Oval 28">
            <a:extLst>
              <a:ext uri="{FF2B5EF4-FFF2-40B4-BE49-F238E27FC236}">
                <a16:creationId xmlns:a16="http://schemas.microsoft.com/office/drawing/2014/main" id="{1B05BA08-9755-B34E-93C9-80556F76011C}"/>
              </a:ext>
            </a:extLst>
          </p:cNvPr>
          <p:cNvSpPr/>
          <p:nvPr userDrawn="1"/>
        </p:nvSpPr>
        <p:spPr>
          <a:xfrm>
            <a:off x="5526267" y="2004573"/>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31" name="Oval 30">
            <a:extLst>
              <a:ext uri="{FF2B5EF4-FFF2-40B4-BE49-F238E27FC236}">
                <a16:creationId xmlns:a16="http://schemas.microsoft.com/office/drawing/2014/main" id="{B75C42DD-AE7B-DC44-B6FE-1A77C7A101F9}"/>
              </a:ext>
            </a:extLst>
          </p:cNvPr>
          <p:cNvSpPr/>
          <p:nvPr userDrawn="1"/>
        </p:nvSpPr>
        <p:spPr>
          <a:xfrm>
            <a:off x="7900025" y="1981112"/>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35" name="Oval 34">
            <a:extLst>
              <a:ext uri="{FF2B5EF4-FFF2-40B4-BE49-F238E27FC236}">
                <a16:creationId xmlns:a16="http://schemas.microsoft.com/office/drawing/2014/main" id="{2D0DF2B8-8CFE-2A44-88B0-FC999CB7D03E}"/>
              </a:ext>
            </a:extLst>
          </p:cNvPr>
          <p:cNvSpPr/>
          <p:nvPr userDrawn="1"/>
        </p:nvSpPr>
        <p:spPr>
          <a:xfrm>
            <a:off x="10273783" y="1992843"/>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36" name="Picture Placeholder 5">
            <a:extLst>
              <a:ext uri="{FF2B5EF4-FFF2-40B4-BE49-F238E27FC236}">
                <a16:creationId xmlns:a16="http://schemas.microsoft.com/office/drawing/2014/main" id="{168EB685-2684-904E-B9E4-E43BE0495AC0}"/>
              </a:ext>
            </a:extLst>
          </p:cNvPr>
          <p:cNvSpPr>
            <a:spLocks noGrp="1" noChangeAspect="1"/>
          </p:cNvSpPr>
          <p:nvPr>
            <p:ph type="pic" sz="quarter" idx="47" hasCustomPrompt="1"/>
          </p:nvPr>
        </p:nvSpPr>
        <p:spPr>
          <a:xfrm>
            <a:off x="5698455" y="2151612"/>
            <a:ext cx="730358" cy="710274"/>
          </a:xfrm>
        </p:spPr>
        <p:txBody>
          <a:bodyPr>
            <a:normAutofit/>
          </a:bodyPr>
          <a:lstStyle>
            <a:lvl1pPr marL="0" indent="0" algn="ctr">
              <a:buNone/>
              <a:defRPr sz="1000">
                <a:solidFill>
                  <a:schemeClr val="tx1"/>
                </a:solidFill>
              </a:defRPr>
            </a:lvl1pPr>
          </a:lstStyle>
          <a:p>
            <a:r>
              <a:rPr lang="en-US"/>
              <a:t>black icon</a:t>
            </a:r>
          </a:p>
        </p:txBody>
      </p:sp>
      <p:sp>
        <p:nvSpPr>
          <p:cNvPr id="38" name="Picture Placeholder 5">
            <a:extLst>
              <a:ext uri="{FF2B5EF4-FFF2-40B4-BE49-F238E27FC236}">
                <a16:creationId xmlns:a16="http://schemas.microsoft.com/office/drawing/2014/main" id="{B2B24624-095F-8245-A9FA-14E602859737}"/>
              </a:ext>
            </a:extLst>
          </p:cNvPr>
          <p:cNvSpPr>
            <a:spLocks noGrp="1" noChangeAspect="1"/>
          </p:cNvSpPr>
          <p:nvPr>
            <p:ph type="pic" sz="quarter" idx="50" hasCustomPrompt="1"/>
          </p:nvPr>
        </p:nvSpPr>
        <p:spPr>
          <a:xfrm>
            <a:off x="8097502"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39" name="Picture Placeholder 5">
            <a:extLst>
              <a:ext uri="{FF2B5EF4-FFF2-40B4-BE49-F238E27FC236}">
                <a16:creationId xmlns:a16="http://schemas.microsoft.com/office/drawing/2014/main" id="{5A8D5A64-3415-EF41-A952-A1A6174341C3}"/>
              </a:ext>
            </a:extLst>
          </p:cNvPr>
          <p:cNvSpPr>
            <a:spLocks noGrp="1" noChangeAspect="1"/>
          </p:cNvSpPr>
          <p:nvPr>
            <p:ph type="pic" sz="quarter" idx="51" hasCustomPrompt="1"/>
          </p:nvPr>
        </p:nvSpPr>
        <p:spPr>
          <a:xfrm>
            <a:off x="10445971"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40" name="Marcador de Posição do Texto 36">
            <a:extLst>
              <a:ext uri="{FF2B5EF4-FFF2-40B4-BE49-F238E27FC236}">
                <a16:creationId xmlns:a16="http://schemas.microsoft.com/office/drawing/2014/main" id="{8A577CFB-1E5C-FD4F-9682-1BD89CA821AF}"/>
              </a:ext>
            </a:extLst>
          </p:cNvPr>
          <p:cNvSpPr>
            <a:spLocks noGrp="1"/>
          </p:cNvSpPr>
          <p:nvPr>
            <p:ph type="body" sz="quarter" idx="11" hasCustomPrompt="1"/>
          </p:nvPr>
        </p:nvSpPr>
        <p:spPr>
          <a:xfrm>
            <a:off x="5276739" y="3233161"/>
            <a:ext cx="1766780" cy="335165"/>
          </a:xfrm>
        </p:spPr>
        <p:txBody>
          <a:bodyPr anchor="ctr">
            <a:noAutofit/>
          </a:bodyPr>
          <a:lstStyle>
            <a:lvl1pPr marL="0" indent="0" algn="ctr">
              <a:buNone/>
              <a:defRPr sz="1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1" name="Marcador de Posição do Texto 36">
            <a:extLst>
              <a:ext uri="{FF2B5EF4-FFF2-40B4-BE49-F238E27FC236}">
                <a16:creationId xmlns:a16="http://schemas.microsoft.com/office/drawing/2014/main" id="{C035851B-D1E8-5B48-86F1-F5F21A77FB18}"/>
              </a:ext>
            </a:extLst>
          </p:cNvPr>
          <p:cNvSpPr>
            <a:spLocks noGrp="1"/>
          </p:cNvSpPr>
          <p:nvPr>
            <p:ph type="body" sz="quarter" idx="52" hasCustomPrompt="1"/>
          </p:nvPr>
        </p:nvSpPr>
        <p:spPr>
          <a:xfrm>
            <a:off x="7698667" y="3226656"/>
            <a:ext cx="1766780" cy="335165"/>
          </a:xfrm>
        </p:spPr>
        <p:txBody>
          <a:bodyPr anchor="ctr">
            <a:noAutofit/>
          </a:bodyPr>
          <a:lstStyle>
            <a:lvl1pPr marL="0" indent="0" algn="ctr">
              <a:buNone/>
              <a:defRPr sz="1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2" name="Marcador de Posição do Texto 36">
            <a:extLst>
              <a:ext uri="{FF2B5EF4-FFF2-40B4-BE49-F238E27FC236}">
                <a16:creationId xmlns:a16="http://schemas.microsoft.com/office/drawing/2014/main" id="{16577BB6-8887-1B42-ACD2-ED99AA3835DB}"/>
              </a:ext>
            </a:extLst>
          </p:cNvPr>
          <p:cNvSpPr>
            <a:spLocks noGrp="1"/>
          </p:cNvSpPr>
          <p:nvPr>
            <p:ph type="body" sz="quarter" idx="53" hasCustomPrompt="1"/>
          </p:nvPr>
        </p:nvSpPr>
        <p:spPr>
          <a:xfrm>
            <a:off x="10120594" y="3220151"/>
            <a:ext cx="1766780" cy="335165"/>
          </a:xfrm>
        </p:spPr>
        <p:txBody>
          <a:bodyPr anchor="ctr">
            <a:noAutofit/>
          </a:bodyPr>
          <a:lstStyle>
            <a:lvl1pPr marL="0" indent="0" algn="ctr">
              <a:buNone/>
              <a:defRPr sz="1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3" name="Text Placeholder 43">
            <a:extLst>
              <a:ext uri="{FF2B5EF4-FFF2-40B4-BE49-F238E27FC236}">
                <a16:creationId xmlns:a16="http://schemas.microsoft.com/office/drawing/2014/main" id="{30861094-0F97-6D4E-8034-435B6D663C18}"/>
              </a:ext>
            </a:extLst>
          </p:cNvPr>
          <p:cNvSpPr>
            <a:spLocks noGrp="1"/>
          </p:cNvSpPr>
          <p:nvPr>
            <p:ph type="body" sz="quarter" idx="15"/>
          </p:nvPr>
        </p:nvSpPr>
        <p:spPr>
          <a:xfrm>
            <a:off x="5276739" y="3811101"/>
            <a:ext cx="1766780" cy="1920387"/>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4" name="Text Placeholder 43">
            <a:extLst>
              <a:ext uri="{FF2B5EF4-FFF2-40B4-BE49-F238E27FC236}">
                <a16:creationId xmlns:a16="http://schemas.microsoft.com/office/drawing/2014/main" id="{4F1C328B-716C-E24C-B250-B3AA5ADFF716}"/>
              </a:ext>
            </a:extLst>
          </p:cNvPr>
          <p:cNvSpPr>
            <a:spLocks noGrp="1"/>
          </p:cNvSpPr>
          <p:nvPr>
            <p:ph type="body" sz="quarter" idx="54"/>
          </p:nvPr>
        </p:nvSpPr>
        <p:spPr>
          <a:xfrm>
            <a:off x="7698667" y="3804946"/>
            <a:ext cx="1766780" cy="1920039"/>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5" name="Text Placeholder 43">
            <a:extLst>
              <a:ext uri="{FF2B5EF4-FFF2-40B4-BE49-F238E27FC236}">
                <a16:creationId xmlns:a16="http://schemas.microsoft.com/office/drawing/2014/main" id="{D6D3346B-7C98-6E4F-A6AE-AC1FE4A7F623}"/>
              </a:ext>
            </a:extLst>
          </p:cNvPr>
          <p:cNvSpPr>
            <a:spLocks noGrp="1"/>
          </p:cNvSpPr>
          <p:nvPr>
            <p:ph type="body" sz="quarter" idx="55"/>
          </p:nvPr>
        </p:nvSpPr>
        <p:spPr>
          <a:xfrm>
            <a:off x="10127399" y="3806805"/>
            <a:ext cx="1766780" cy="1911675"/>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cxnSp>
        <p:nvCxnSpPr>
          <p:cNvPr id="46" name="Straight Connector 45">
            <a:extLst>
              <a:ext uri="{FF2B5EF4-FFF2-40B4-BE49-F238E27FC236}">
                <a16:creationId xmlns:a16="http://schemas.microsoft.com/office/drawing/2014/main" id="{485FD72D-EE96-D641-9D97-511885367EA3}"/>
              </a:ext>
            </a:extLst>
          </p:cNvPr>
          <p:cNvCxnSpPr>
            <a:cxnSpLocks/>
          </p:cNvCxnSpPr>
          <p:nvPr userDrawn="1"/>
        </p:nvCxnSpPr>
        <p:spPr>
          <a:xfrm>
            <a:off x="7387722" y="3464271"/>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26D72D4-7FD4-CE4C-BC61-416234DD756D}"/>
              </a:ext>
            </a:extLst>
          </p:cNvPr>
          <p:cNvCxnSpPr>
            <a:cxnSpLocks/>
          </p:cNvCxnSpPr>
          <p:nvPr userDrawn="1"/>
        </p:nvCxnSpPr>
        <p:spPr>
          <a:xfrm>
            <a:off x="9825234" y="3475556"/>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grpSp>
        <p:nvGrpSpPr>
          <p:cNvPr id="48" name="Agrupar 1">
            <a:extLst>
              <a:ext uri="{FF2B5EF4-FFF2-40B4-BE49-F238E27FC236}">
                <a16:creationId xmlns:a16="http://schemas.microsoft.com/office/drawing/2014/main" id="{54C868C5-2E5E-8444-A4E6-EE6C553A6998}"/>
              </a:ext>
            </a:extLst>
          </p:cNvPr>
          <p:cNvGrpSpPr/>
          <p:nvPr userDrawn="1"/>
        </p:nvGrpSpPr>
        <p:grpSpPr>
          <a:xfrm>
            <a:off x="4847480" y="780562"/>
            <a:ext cx="1" cy="5280834"/>
            <a:chOff x="5768863" y="937144"/>
            <a:chExt cx="1" cy="5280834"/>
          </a:xfrm>
        </p:grpSpPr>
        <p:cxnSp>
          <p:nvCxnSpPr>
            <p:cNvPr id="49" name="Conexão reta 46">
              <a:extLst>
                <a:ext uri="{FF2B5EF4-FFF2-40B4-BE49-F238E27FC236}">
                  <a16:creationId xmlns:a16="http://schemas.microsoft.com/office/drawing/2014/main" id="{496D6422-A9BC-6047-9CE0-2BE870A0623E}"/>
                </a:ext>
              </a:extLst>
            </p:cNvPr>
            <p:cNvCxnSpPr>
              <a:cxnSpLocks/>
            </p:cNvCxnSpPr>
            <p:nvPr/>
          </p:nvCxnSpPr>
          <p:spPr>
            <a:xfrm>
              <a:off x="5768863" y="937144"/>
              <a:ext cx="0" cy="528083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Conexão reta 47">
              <a:extLst>
                <a:ext uri="{FF2B5EF4-FFF2-40B4-BE49-F238E27FC236}">
                  <a16:creationId xmlns:a16="http://schemas.microsoft.com/office/drawing/2014/main" id="{53F0ECB7-E60C-C346-AEB8-AE57210753A2}"/>
                </a:ext>
              </a:extLst>
            </p:cNvPr>
            <p:cNvCxnSpPr>
              <a:cxnSpLocks/>
            </p:cNvCxnSpPr>
            <p:nvPr/>
          </p:nvCxnSpPr>
          <p:spPr>
            <a:xfrm rot="5400000" flipH="1">
              <a:off x="5479238" y="5928352"/>
              <a:ext cx="579251" cy="0"/>
            </a:xfrm>
            <a:prstGeom prst="line">
              <a:avLst/>
            </a:prstGeom>
            <a:ln w="101600" cap="sq">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51" name="Title 1">
            <a:extLst>
              <a:ext uri="{FF2B5EF4-FFF2-40B4-BE49-F238E27FC236}">
                <a16:creationId xmlns:a16="http://schemas.microsoft.com/office/drawing/2014/main" id="{F00ED9B9-B456-AB46-8D68-676A178E1681}"/>
              </a:ext>
            </a:extLst>
          </p:cNvPr>
          <p:cNvSpPr>
            <a:spLocks noGrp="1"/>
          </p:cNvSpPr>
          <p:nvPr>
            <p:ph type="title" hasCustomPrompt="1"/>
          </p:nvPr>
        </p:nvSpPr>
        <p:spPr>
          <a:xfrm>
            <a:off x="830050" y="2190174"/>
            <a:ext cx="3824721" cy="1481957"/>
          </a:xfrm>
        </p:spPr>
        <p:txBody>
          <a:bodyPr>
            <a:noAutofit/>
          </a:bodyPr>
          <a:lstStyle>
            <a:lvl1pPr>
              <a:defRPr sz="5000">
                <a:solidFill>
                  <a:schemeClr val="accent4"/>
                </a:solidFill>
              </a:defRPr>
            </a:lvl1pPr>
          </a:lstStyle>
          <a:p>
            <a:r>
              <a:rPr lang="pt-PT" noProof="0"/>
              <a:t>título </a:t>
            </a:r>
            <a:br>
              <a:rPr lang="pt-PT" noProof="0"/>
            </a:br>
            <a:r>
              <a:rPr lang="pt-PT" noProof="0"/>
              <a:t>do slide</a:t>
            </a:r>
          </a:p>
        </p:txBody>
      </p:sp>
    </p:spTree>
    <p:extLst>
      <p:ext uri="{BB962C8B-B14F-4D97-AF65-F5344CB8AC3E}">
        <p14:creationId xmlns:p14="http://schemas.microsoft.com/office/powerpoint/2010/main" val="15882572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RVIÇOS RED BACKGROUN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D9C4BCF5-05FE-D746-98B9-D4ED62FF95CE}"/>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19" name="Picture 18">
            <a:extLst>
              <a:ext uri="{FF2B5EF4-FFF2-40B4-BE49-F238E27FC236}">
                <a16:creationId xmlns:a16="http://schemas.microsoft.com/office/drawing/2014/main" id="{6DCC46AC-5F02-F949-B9CD-AE91FC6D6004}"/>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4" name="Oval 13">
            <a:extLst>
              <a:ext uri="{FF2B5EF4-FFF2-40B4-BE49-F238E27FC236}">
                <a16:creationId xmlns:a16="http://schemas.microsoft.com/office/drawing/2014/main" id="{225D87B0-AE35-374A-BC01-36388EEFF40F}"/>
              </a:ext>
            </a:extLst>
          </p:cNvPr>
          <p:cNvSpPr/>
          <p:nvPr userDrawn="1"/>
        </p:nvSpPr>
        <p:spPr>
          <a:xfrm>
            <a:off x="5526267" y="2004573"/>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5" name="Oval 14">
            <a:extLst>
              <a:ext uri="{FF2B5EF4-FFF2-40B4-BE49-F238E27FC236}">
                <a16:creationId xmlns:a16="http://schemas.microsoft.com/office/drawing/2014/main" id="{1368A779-5043-FD4A-91D7-D9A4F5651DA8}"/>
              </a:ext>
            </a:extLst>
          </p:cNvPr>
          <p:cNvSpPr/>
          <p:nvPr userDrawn="1"/>
        </p:nvSpPr>
        <p:spPr>
          <a:xfrm>
            <a:off x="7900025" y="1981112"/>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6" name="Oval 15">
            <a:extLst>
              <a:ext uri="{FF2B5EF4-FFF2-40B4-BE49-F238E27FC236}">
                <a16:creationId xmlns:a16="http://schemas.microsoft.com/office/drawing/2014/main" id="{71932BC8-6792-0F44-AD91-29245CB5C424}"/>
              </a:ext>
            </a:extLst>
          </p:cNvPr>
          <p:cNvSpPr/>
          <p:nvPr userDrawn="1"/>
        </p:nvSpPr>
        <p:spPr>
          <a:xfrm>
            <a:off x="10273783" y="1992843"/>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24" name="Picture Placeholder 5">
            <a:extLst>
              <a:ext uri="{FF2B5EF4-FFF2-40B4-BE49-F238E27FC236}">
                <a16:creationId xmlns:a16="http://schemas.microsoft.com/office/drawing/2014/main" id="{CE9E714D-E98F-4C4B-BFE9-A40FA18134C5}"/>
              </a:ext>
            </a:extLst>
          </p:cNvPr>
          <p:cNvSpPr>
            <a:spLocks noGrp="1" noChangeAspect="1"/>
          </p:cNvSpPr>
          <p:nvPr>
            <p:ph type="pic" sz="quarter" idx="47" hasCustomPrompt="1"/>
          </p:nvPr>
        </p:nvSpPr>
        <p:spPr>
          <a:xfrm>
            <a:off x="5698455" y="2151612"/>
            <a:ext cx="730358" cy="710274"/>
          </a:xfrm>
        </p:spPr>
        <p:txBody>
          <a:bodyPr>
            <a:normAutofit/>
          </a:bodyPr>
          <a:lstStyle>
            <a:lvl1pPr marL="0" indent="0" algn="ctr">
              <a:buNone/>
              <a:defRPr sz="1000">
                <a:solidFill>
                  <a:schemeClr val="tx1"/>
                </a:solidFill>
              </a:defRPr>
            </a:lvl1pPr>
          </a:lstStyle>
          <a:p>
            <a:r>
              <a:rPr lang="en-US"/>
              <a:t>black icon</a:t>
            </a:r>
          </a:p>
        </p:txBody>
      </p:sp>
      <p:sp>
        <p:nvSpPr>
          <p:cNvPr id="27" name="Picture Placeholder 5">
            <a:extLst>
              <a:ext uri="{FF2B5EF4-FFF2-40B4-BE49-F238E27FC236}">
                <a16:creationId xmlns:a16="http://schemas.microsoft.com/office/drawing/2014/main" id="{EC9B8D84-6843-8249-8FE5-E9A5365A8257}"/>
              </a:ext>
            </a:extLst>
          </p:cNvPr>
          <p:cNvSpPr>
            <a:spLocks noGrp="1" noChangeAspect="1"/>
          </p:cNvSpPr>
          <p:nvPr>
            <p:ph type="pic" sz="quarter" idx="50" hasCustomPrompt="1"/>
          </p:nvPr>
        </p:nvSpPr>
        <p:spPr>
          <a:xfrm>
            <a:off x="8097502"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28" name="Picture Placeholder 5">
            <a:extLst>
              <a:ext uri="{FF2B5EF4-FFF2-40B4-BE49-F238E27FC236}">
                <a16:creationId xmlns:a16="http://schemas.microsoft.com/office/drawing/2014/main" id="{8EE10E63-0C73-5044-BCCB-F0B91AE67F4F}"/>
              </a:ext>
            </a:extLst>
          </p:cNvPr>
          <p:cNvSpPr>
            <a:spLocks noGrp="1" noChangeAspect="1"/>
          </p:cNvSpPr>
          <p:nvPr>
            <p:ph type="pic" sz="quarter" idx="51" hasCustomPrompt="1"/>
          </p:nvPr>
        </p:nvSpPr>
        <p:spPr>
          <a:xfrm>
            <a:off x="10445971"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30" name="Marcador de Posição do Texto 36">
            <a:extLst>
              <a:ext uri="{FF2B5EF4-FFF2-40B4-BE49-F238E27FC236}">
                <a16:creationId xmlns:a16="http://schemas.microsoft.com/office/drawing/2014/main" id="{163DB61E-8B79-A248-894B-C3E304086EB5}"/>
              </a:ext>
            </a:extLst>
          </p:cNvPr>
          <p:cNvSpPr>
            <a:spLocks noGrp="1"/>
          </p:cNvSpPr>
          <p:nvPr>
            <p:ph type="body" sz="quarter" idx="11" hasCustomPrompt="1"/>
          </p:nvPr>
        </p:nvSpPr>
        <p:spPr>
          <a:xfrm>
            <a:off x="5276739" y="3233161"/>
            <a:ext cx="1766780" cy="335165"/>
          </a:xfrm>
        </p:spPr>
        <p:txBody>
          <a:bodyPr anchor="ctr">
            <a:noAutofit/>
          </a:bodyPr>
          <a:lstStyle>
            <a:lvl1pPr marL="0" indent="0" algn="ctr">
              <a:buNone/>
              <a:defRPr sz="1800" b="1" i="0" spc="0">
                <a:ln>
                  <a:noFill/>
                </a:ln>
                <a:solidFill>
                  <a:schemeClr val="bg1"/>
                </a:solidFill>
                <a:latin typeface="Segoe UI" panose="020B0502040204020203" pitchFamily="34" charset="0"/>
                <a:cs typeface="Segoe UI" panose="020B0502040204020203" pitchFamily="34" charset="0"/>
              </a:defRPr>
            </a:lvl1pPr>
          </a:lstStyle>
          <a:p>
            <a:pPr lvl="0"/>
            <a:r>
              <a:rPr lang="pt-PT"/>
              <a:t>TÍTULO</a:t>
            </a:r>
          </a:p>
        </p:txBody>
      </p:sp>
      <p:sp>
        <p:nvSpPr>
          <p:cNvPr id="32" name="Marcador de Posição do Texto 36">
            <a:extLst>
              <a:ext uri="{FF2B5EF4-FFF2-40B4-BE49-F238E27FC236}">
                <a16:creationId xmlns:a16="http://schemas.microsoft.com/office/drawing/2014/main" id="{81C9B6D6-901E-BA40-89AB-967E0653CB7C}"/>
              </a:ext>
            </a:extLst>
          </p:cNvPr>
          <p:cNvSpPr>
            <a:spLocks noGrp="1"/>
          </p:cNvSpPr>
          <p:nvPr>
            <p:ph type="body" sz="quarter" idx="52" hasCustomPrompt="1"/>
          </p:nvPr>
        </p:nvSpPr>
        <p:spPr>
          <a:xfrm>
            <a:off x="7698667" y="3226656"/>
            <a:ext cx="1766780" cy="335165"/>
          </a:xfrm>
        </p:spPr>
        <p:txBody>
          <a:bodyPr anchor="ctr">
            <a:noAutofit/>
          </a:bodyPr>
          <a:lstStyle>
            <a:lvl1pPr marL="0" indent="0" algn="ctr">
              <a:buNone/>
              <a:defRPr sz="1800" b="1" i="0" spc="0">
                <a:ln>
                  <a:noFill/>
                </a:ln>
                <a:solidFill>
                  <a:schemeClr val="bg1"/>
                </a:solidFill>
                <a:latin typeface="Segoe UI" panose="020B0502040204020203" pitchFamily="34" charset="0"/>
                <a:cs typeface="Segoe UI" panose="020B0502040204020203" pitchFamily="34" charset="0"/>
              </a:defRPr>
            </a:lvl1pPr>
          </a:lstStyle>
          <a:p>
            <a:pPr lvl="0"/>
            <a:r>
              <a:rPr lang="pt-PT"/>
              <a:t>TÍTULO</a:t>
            </a:r>
          </a:p>
        </p:txBody>
      </p:sp>
      <p:sp>
        <p:nvSpPr>
          <p:cNvPr id="33" name="Marcador de Posição do Texto 36">
            <a:extLst>
              <a:ext uri="{FF2B5EF4-FFF2-40B4-BE49-F238E27FC236}">
                <a16:creationId xmlns:a16="http://schemas.microsoft.com/office/drawing/2014/main" id="{6E1A59E7-1AC5-6D4F-BF94-837286BE3E92}"/>
              </a:ext>
            </a:extLst>
          </p:cNvPr>
          <p:cNvSpPr>
            <a:spLocks noGrp="1"/>
          </p:cNvSpPr>
          <p:nvPr>
            <p:ph type="body" sz="quarter" idx="53" hasCustomPrompt="1"/>
          </p:nvPr>
        </p:nvSpPr>
        <p:spPr>
          <a:xfrm>
            <a:off x="10120594" y="3220151"/>
            <a:ext cx="1766780" cy="335165"/>
          </a:xfrm>
        </p:spPr>
        <p:txBody>
          <a:bodyPr anchor="ctr">
            <a:noAutofit/>
          </a:bodyPr>
          <a:lstStyle>
            <a:lvl1pPr marL="0" indent="0" algn="ctr">
              <a:buNone/>
              <a:defRPr sz="1800" b="1" i="0" spc="0">
                <a:ln>
                  <a:noFill/>
                </a:ln>
                <a:solidFill>
                  <a:schemeClr val="bg1"/>
                </a:solidFill>
                <a:latin typeface="Segoe UI" panose="020B0502040204020203" pitchFamily="34" charset="0"/>
                <a:cs typeface="Segoe UI" panose="020B0502040204020203" pitchFamily="34" charset="0"/>
              </a:defRPr>
            </a:lvl1pPr>
          </a:lstStyle>
          <a:p>
            <a:pPr lvl="0"/>
            <a:r>
              <a:rPr lang="pt-PT"/>
              <a:t>TÍTULO</a:t>
            </a:r>
          </a:p>
        </p:txBody>
      </p:sp>
      <p:sp>
        <p:nvSpPr>
          <p:cNvPr id="34" name="Text Placeholder 43">
            <a:extLst>
              <a:ext uri="{FF2B5EF4-FFF2-40B4-BE49-F238E27FC236}">
                <a16:creationId xmlns:a16="http://schemas.microsoft.com/office/drawing/2014/main" id="{BFE22F60-B785-FE47-8449-493CB4B09671}"/>
              </a:ext>
            </a:extLst>
          </p:cNvPr>
          <p:cNvSpPr>
            <a:spLocks noGrp="1"/>
          </p:cNvSpPr>
          <p:nvPr>
            <p:ph type="body" sz="quarter" idx="15"/>
          </p:nvPr>
        </p:nvSpPr>
        <p:spPr>
          <a:xfrm>
            <a:off x="5276739" y="3811101"/>
            <a:ext cx="1766780" cy="1920387"/>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bg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35" name="Text Placeholder 43">
            <a:extLst>
              <a:ext uri="{FF2B5EF4-FFF2-40B4-BE49-F238E27FC236}">
                <a16:creationId xmlns:a16="http://schemas.microsoft.com/office/drawing/2014/main" id="{5B88A95D-2969-C14C-8F5F-097ED93C462D}"/>
              </a:ext>
            </a:extLst>
          </p:cNvPr>
          <p:cNvSpPr>
            <a:spLocks noGrp="1"/>
          </p:cNvSpPr>
          <p:nvPr>
            <p:ph type="body" sz="quarter" idx="54"/>
          </p:nvPr>
        </p:nvSpPr>
        <p:spPr>
          <a:xfrm>
            <a:off x="7698667" y="3804946"/>
            <a:ext cx="1766780" cy="1920039"/>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bg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36" name="Text Placeholder 43">
            <a:extLst>
              <a:ext uri="{FF2B5EF4-FFF2-40B4-BE49-F238E27FC236}">
                <a16:creationId xmlns:a16="http://schemas.microsoft.com/office/drawing/2014/main" id="{A3BDCC52-0BA7-7944-9E16-080728EF88B1}"/>
              </a:ext>
            </a:extLst>
          </p:cNvPr>
          <p:cNvSpPr>
            <a:spLocks noGrp="1"/>
          </p:cNvSpPr>
          <p:nvPr>
            <p:ph type="body" sz="quarter" idx="55"/>
          </p:nvPr>
        </p:nvSpPr>
        <p:spPr>
          <a:xfrm>
            <a:off x="10127399" y="3806805"/>
            <a:ext cx="1766780" cy="1911675"/>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bg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cxnSp>
        <p:nvCxnSpPr>
          <p:cNvPr id="20" name="Straight Connector 19">
            <a:extLst>
              <a:ext uri="{FF2B5EF4-FFF2-40B4-BE49-F238E27FC236}">
                <a16:creationId xmlns:a16="http://schemas.microsoft.com/office/drawing/2014/main" id="{BE27129F-0867-5C4C-8CA4-2C2743F8F21B}"/>
              </a:ext>
            </a:extLst>
          </p:cNvPr>
          <p:cNvCxnSpPr>
            <a:cxnSpLocks/>
          </p:cNvCxnSpPr>
          <p:nvPr userDrawn="1"/>
        </p:nvCxnSpPr>
        <p:spPr>
          <a:xfrm>
            <a:off x="7387722" y="3464271"/>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AED50A7-412C-BF45-8D5A-B24F83B22B47}"/>
              </a:ext>
            </a:extLst>
          </p:cNvPr>
          <p:cNvCxnSpPr>
            <a:cxnSpLocks/>
          </p:cNvCxnSpPr>
          <p:nvPr userDrawn="1"/>
        </p:nvCxnSpPr>
        <p:spPr>
          <a:xfrm>
            <a:off x="9825234" y="3475556"/>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grpSp>
        <p:nvGrpSpPr>
          <p:cNvPr id="26" name="Agrupar 1">
            <a:extLst>
              <a:ext uri="{FF2B5EF4-FFF2-40B4-BE49-F238E27FC236}">
                <a16:creationId xmlns:a16="http://schemas.microsoft.com/office/drawing/2014/main" id="{DD1971CB-91AD-F54C-B890-95E44752BCD8}"/>
              </a:ext>
            </a:extLst>
          </p:cNvPr>
          <p:cNvGrpSpPr/>
          <p:nvPr userDrawn="1"/>
        </p:nvGrpSpPr>
        <p:grpSpPr>
          <a:xfrm>
            <a:off x="4847480" y="780562"/>
            <a:ext cx="1" cy="5280834"/>
            <a:chOff x="5768863" y="937144"/>
            <a:chExt cx="1" cy="5280834"/>
          </a:xfrm>
        </p:grpSpPr>
        <p:cxnSp>
          <p:nvCxnSpPr>
            <p:cNvPr id="29" name="Conexão reta 46">
              <a:extLst>
                <a:ext uri="{FF2B5EF4-FFF2-40B4-BE49-F238E27FC236}">
                  <a16:creationId xmlns:a16="http://schemas.microsoft.com/office/drawing/2014/main" id="{435DD3BD-0ADD-964C-BF3B-2A7429B2FBBB}"/>
                </a:ext>
              </a:extLst>
            </p:cNvPr>
            <p:cNvCxnSpPr>
              <a:cxnSpLocks/>
            </p:cNvCxnSpPr>
            <p:nvPr/>
          </p:nvCxnSpPr>
          <p:spPr>
            <a:xfrm>
              <a:off x="5768863" y="937144"/>
              <a:ext cx="0" cy="52808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exão reta 47">
              <a:extLst>
                <a:ext uri="{FF2B5EF4-FFF2-40B4-BE49-F238E27FC236}">
                  <a16:creationId xmlns:a16="http://schemas.microsoft.com/office/drawing/2014/main" id="{8FF6E20E-927B-A546-8D4F-8E3B661B048F}"/>
                </a:ext>
              </a:extLst>
            </p:cNvPr>
            <p:cNvCxnSpPr>
              <a:cxnSpLocks/>
            </p:cNvCxnSpPr>
            <p:nvPr/>
          </p:nvCxnSpPr>
          <p:spPr>
            <a:xfrm rot="5400000" flipH="1">
              <a:off x="5479238" y="5928352"/>
              <a:ext cx="579251" cy="0"/>
            </a:xfrm>
            <a:prstGeom prst="line">
              <a:avLst/>
            </a:prstGeom>
            <a:ln w="101600" cap="sq">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37" name="Title 1">
            <a:extLst>
              <a:ext uri="{FF2B5EF4-FFF2-40B4-BE49-F238E27FC236}">
                <a16:creationId xmlns:a16="http://schemas.microsoft.com/office/drawing/2014/main" id="{4AA71467-18F5-284D-8433-83C24FC5652B}"/>
              </a:ext>
            </a:extLst>
          </p:cNvPr>
          <p:cNvSpPr>
            <a:spLocks noGrp="1"/>
          </p:cNvSpPr>
          <p:nvPr>
            <p:ph type="title" hasCustomPrompt="1"/>
          </p:nvPr>
        </p:nvSpPr>
        <p:spPr>
          <a:xfrm>
            <a:off x="830050" y="2190174"/>
            <a:ext cx="3824721" cy="1481957"/>
          </a:xfrm>
        </p:spPr>
        <p:txBody>
          <a:bodyPr>
            <a:noAutofit/>
          </a:bodyPr>
          <a:lstStyle>
            <a:lvl1pPr>
              <a:defRPr sz="5000">
                <a:solidFill>
                  <a:srgbClr val="FFFFFF"/>
                </a:solidFill>
              </a:defRPr>
            </a:lvl1pPr>
          </a:lstStyle>
          <a:p>
            <a:r>
              <a:rPr lang="pt-PT" noProof="0"/>
              <a:t>título </a:t>
            </a:r>
            <a:br>
              <a:rPr lang="pt-PT" noProof="0"/>
            </a:br>
            <a:r>
              <a:rPr lang="pt-PT" noProof="0"/>
              <a:t>do slide</a:t>
            </a:r>
          </a:p>
        </p:txBody>
      </p:sp>
    </p:spTree>
    <p:extLst>
      <p:ext uri="{BB962C8B-B14F-4D97-AF65-F5344CB8AC3E}">
        <p14:creationId xmlns:p14="http://schemas.microsoft.com/office/powerpoint/2010/main" val="24605691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D BACKGROUND + TEX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6" name="Agrupar 1">
            <a:extLst>
              <a:ext uri="{FF2B5EF4-FFF2-40B4-BE49-F238E27FC236}">
                <a16:creationId xmlns:a16="http://schemas.microsoft.com/office/drawing/2014/main" id="{39CC17E2-F74B-8540-8E5E-8F3C3609E661}"/>
              </a:ext>
            </a:extLst>
          </p:cNvPr>
          <p:cNvGrpSpPr/>
          <p:nvPr userDrawn="1"/>
        </p:nvGrpSpPr>
        <p:grpSpPr>
          <a:xfrm>
            <a:off x="3974219" y="1245783"/>
            <a:ext cx="1" cy="5280834"/>
            <a:chOff x="5768863" y="937144"/>
            <a:chExt cx="1" cy="5280834"/>
          </a:xfrm>
        </p:grpSpPr>
        <p:cxnSp>
          <p:nvCxnSpPr>
            <p:cNvPr id="7" name="Conexão reta 46">
              <a:extLst>
                <a:ext uri="{FF2B5EF4-FFF2-40B4-BE49-F238E27FC236}">
                  <a16:creationId xmlns:a16="http://schemas.microsoft.com/office/drawing/2014/main" id="{E0A3B51F-F64E-F44C-88E8-8791ECA3B4A1}"/>
                </a:ext>
              </a:extLst>
            </p:cNvPr>
            <p:cNvCxnSpPr>
              <a:cxnSpLocks/>
            </p:cNvCxnSpPr>
            <p:nvPr/>
          </p:nvCxnSpPr>
          <p:spPr>
            <a:xfrm>
              <a:off x="5768863" y="937144"/>
              <a:ext cx="0" cy="528083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 name="Conexão reta 47">
              <a:extLst>
                <a:ext uri="{FF2B5EF4-FFF2-40B4-BE49-F238E27FC236}">
                  <a16:creationId xmlns:a16="http://schemas.microsoft.com/office/drawing/2014/main" id="{0A75E480-A567-464E-9BEC-BFE26874575F}"/>
                </a:ext>
              </a:extLst>
            </p:cNvPr>
            <p:cNvCxnSpPr>
              <a:cxnSpLocks/>
            </p:cNvCxnSpPr>
            <p:nvPr/>
          </p:nvCxnSpPr>
          <p:spPr>
            <a:xfrm rot="5400000" flipH="1">
              <a:off x="5479238" y="5928352"/>
              <a:ext cx="579251"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555651CA-BF12-C245-898B-1610535B9763}"/>
              </a:ext>
            </a:extLst>
          </p:cNvPr>
          <p:cNvCxnSpPr>
            <a:cxnSpLocks/>
          </p:cNvCxnSpPr>
          <p:nvPr userDrawn="1"/>
        </p:nvCxnSpPr>
        <p:spPr>
          <a:xfrm flipH="1">
            <a:off x="4953000" y="3690656"/>
            <a:ext cx="4800600" cy="0"/>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E41844DE-F0F5-BD47-8A5E-833FA5B86924}"/>
              </a:ext>
            </a:extLst>
          </p:cNvPr>
          <p:cNvSpPr/>
          <p:nvPr userDrawn="1"/>
        </p:nvSpPr>
        <p:spPr>
          <a:xfrm>
            <a:off x="834194" y="1794158"/>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8" name="Slide Number Placeholder 5">
            <a:extLst>
              <a:ext uri="{FF2B5EF4-FFF2-40B4-BE49-F238E27FC236}">
                <a16:creationId xmlns:a16="http://schemas.microsoft.com/office/drawing/2014/main" id="{D9C4BCF5-05FE-D746-98B9-D4ED62FF95CE}"/>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19" name="Picture 18">
            <a:extLst>
              <a:ext uri="{FF2B5EF4-FFF2-40B4-BE49-F238E27FC236}">
                <a16:creationId xmlns:a16="http://schemas.microsoft.com/office/drawing/2014/main" id="{6DCC46AC-5F02-F949-B9CD-AE91FC6D6004}"/>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3" name="Picture Placeholder 5">
            <a:extLst>
              <a:ext uri="{FF2B5EF4-FFF2-40B4-BE49-F238E27FC236}">
                <a16:creationId xmlns:a16="http://schemas.microsoft.com/office/drawing/2014/main" id="{55E79403-96D6-C145-BBAA-1DF23E237AE7}"/>
              </a:ext>
            </a:extLst>
          </p:cNvPr>
          <p:cNvSpPr>
            <a:spLocks noGrp="1" noChangeAspect="1"/>
          </p:cNvSpPr>
          <p:nvPr>
            <p:ph type="pic" sz="quarter" idx="47" hasCustomPrompt="1"/>
          </p:nvPr>
        </p:nvSpPr>
        <p:spPr>
          <a:xfrm>
            <a:off x="1026057" y="1958966"/>
            <a:ext cx="949885" cy="837142"/>
          </a:xfrm>
        </p:spPr>
        <p:txBody>
          <a:bodyPr>
            <a:normAutofit/>
          </a:bodyPr>
          <a:lstStyle>
            <a:lvl1pPr marL="0" indent="0" algn="ctr">
              <a:buNone/>
              <a:defRPr sz="1000">
                <a:solidFill>
                  <a:srgbClr val="FFFFFF"/>
                </a:solidFill>
              </a:defRPr>
            </a:lvl1pPr>
          </a:lstStyle>
          <a:p>
            <a:r>
              <a:rPr lang="en-US"/>
              <a:t>icon</a:t>
            </a:r>
          </a:p>
        </p:txBody>
      </p:sp>
      <p:sp>
        <p:nvSpPr>
          <p:cNvPr id="25" name="Title 1">
            <a:extLst>
              <a:ext uri="{FF2B5EF4-FFF2-40B4-BE49-F238E27FC236}">
                <a16:creationId xmlns:a16="http://schemas.microsoft.com/office/drawing/2014/main" id="{2588696F-C6F1-D64F-AD56-8B70CE001211}"/>
              </a:ext>
            </a:extLst>
          </p:cNvPr>
          <p:cNvSpPr>
            <a:spLocks noGrp="1"/>
          </p:cNvSpPr>
          <p:nvPr>
            <p:ph type="title" hasCustomPrompt="1"/>
          </p:nvPr>
        </p:nvSpPr>
        <p:spPr>
          <a:xfrm>
            <a:off x="850452" y="2824177"/>
            <a:ext cx="2966476" cy="838200"/>
          </a:xfrm>
        </p:spPr>
        <p:txBody>
          <a:bodyPr anchor="b">
            <a:noAutofit/>
          </a:bodyPr>
          <a:lstStyle>
            <a:lvl1pPr algn="l">
              <a:defRPr sz="5000">
                <a:solidFill>
                  <a:srgbClr val="FFFFFF"/>
                </a:solidFill>
              </a:defRPr>
            </a:lvl1pPr>
          </a:lstStyle>
          <a:p>
            <a:r>
              <a:rPr lang="pt-PT" noProof="0"/>
              <a:t>título</a:t>
            </a:r>
          </a:p>
        </p:txBody>
      </p:sp>
      <p:sp>
        <p:nvSpPr>
          <p:cNvPr id="29" name="Text Placeholder 21">
            <a:extLst>
              <a:ext uri="{FF2B5EF4-FFF2-40B4-BE49-F238E27FC236}">
                <a16:creationId xmlns:a16="http://schemas.microsoft.com/office/drawing/2014/main" id="{D117BCD0-75B0-9346-B278-E61DDB8C18DF}"/>
              </a:ext>
            </a:extLst>
          </p:cNvPr>
          <p:cNvSpPr>
            <a:spLocks noGrp="1"/>
          </p:cNvSpPr>
          <p:nvPr>
            <p:ph type="body" sz="quarter" idx="11"/>
          </p:nvPr>
        </p:nvSpPr>
        <p:spPr>
          <a:xfrm>
            <a:off x="4419600" y="1443651"/>
            <a:ext cx="6714894" cy="2068981"/>
          </a:xfrm>
        </p:spPr>
        <p:txBody>
          <a:bodyPr>
            <a:noAutofit/>
          </a:bodyPr>
          <a:lstStyle>
            <a:lvl1pPr marL="0" indent="0">
              <a:lnSpc>
                <a:spcPct val="120000"/>
              </a:lnSpc>
              <a:spcAft>
                <a:spcPts val="600"/>
              </a:spcAft>
              <a:buNone/>
              <a:defRPr sz="1400">
                <a:solidFill>
                  <a:srgbClr val="FFFFFF"/>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1" name="Text Placeholder 21">
            <a:extLst>
              <a:ext uri="{FF2B5EF4-FFF2-40B4-BE49-F238E27FC236}">
                <a16:creationId xmlns:a16="http://schemas.microsoft.com/office/drawing/2014/main" id="{F8FB5B57-7B1F-2045-9B9A-568247D4CACC}"/>
              </a:ext>
            </a:extLst>
          </p:cNvPr>
          <p:cNvSpPr>
            <a:spLocks noGrp="1"/>
          </p:cNvSpPr>
          <p:nvPr>
            <p:ph type="body" sz="quarter" idx="48"/>
          </p:nvPr>
        </p:nvSpPr>
        <p:spPr>
          <a:xfrm>
            <a:off x="4419600" y="4001256"/>
            <a:ext cx="6714894" cy="2263014"/>
          </a:xfrm>
        </p:spPr>
        <p:txBody>
          <a:bodyPr>
            <a:noAutofit/>
          </a:bodyPr>
          <a:lstStyle>
            <a:lvl1pPr marL="0" indent="0">
              <a:lnSpc>
                <a:spcPct val="120000"/>
              </a:lnSpc>
              <a:buNone/>
              <a:defRPr sz="1400">
                <a:solidFill>
                  <a:srgbClr val="FFFFFF"/>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Tree>
    <p:extLst>
      <p:ext uri="{BB962C8B-B14F-4D97-AF65-F5344CB8AC3E}">
        <p14:creationId xmlns:p14="http://schemas.microsoft.com/office/powerpoint/2010/main" val="11124951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O + IMAGE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385E824D-FB72-6344-AB7C-250B6D14CEC1}"/>
              </a:ext>
            </a:extLst>
          </p:cNvPr>
          <p:cNvSpPr>
            <a:spLocks noGrp="1"/>
          </p:cNvSpPr>
          <p:nvPr>
            <p:ph type="pic" sz="quarter" idx="12" hasCustomPrompt="1"/>
          </p:nvPr>
        </p:nvSpPr>
        <p:spPr>
          <a:xfrm>
            <a:off x="6490855" y="-4764"/>
            <a:ext cx="5715000" cy="6875707"/>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2" name="Oval 11">
            <a:extLst>
              <a:ext uri="{FF2B5EF4-FFF2-40B4-BE49-F238E27FC236}">
                <a16:creationId xmlns:a16="http://schemas.microsoft.com/office/drawing/2014/main" id="{230A0476-BF22-2643-B07E-FC18FC00CEB0}"/>
              </a:ext>
            </a:extLst>
          </p:cNvPr>
          <p:cNvSpPr/>
          <p:nvPr userDrawn="1"/>
        </p:nvSpPr>
        <p:spPr>
          <a:xfrm>
            <a:off x="-530657" y="2950538"/>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7" name="Slide Number Placeholder 5">
            <a:extLst>
              <a:ext uri="{FF2B5EF4-FFF2-40B4-BE49-F238E27FC236}">
                <a16:creationId xmlns:a16="http://schemas.microsoft.com/office/drawing/2014/main" id="{297A52B1-B905-CD4E-9FCD-81649CF841C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9" name="Picture 8">
            <a:extLst>
              <a:ext uri="{FF2B5EF4-FFF2-40B4-BE49-F238E27FC236}">
                <a16:creationId xmlns:a16="http://schemas.microsoft.com/office/drawing/2014/main" id="{6D0256EC-C337-D440-8F20-8E6173ACE421}"/>
              </a:ext>
            </a:extLst>
          </p:cNvPr>
          <p:cNvPicPr>
            <a:picLocks noChangeAspect="1"/>
          </p:cNvPicPr>
          <p:nvPr userDrawn="1"/>
        </p:nvPicPr>
        <p:blipFill>
          <a:blip r:embed="rId2"/>
          <a:srcRect/>
          <a:stretch/>
        </p:blipFill>
        <p:spPr>
          <a:xfrm>
            <a:off x="11010789" y="152400"/>
            <a:ext cx="1074779" cy="389895"/>
          </a:xfrm>
          <a:prstGeom prst="rect">
            <a:avLst/>
          </a:prstGeom>
        </p:spPr>
      </p:pic>
      <p:sp>
        <p:nvSpPr>
          <p:cNvPr id="10" name="Title 1">
            <a:extLst>
              <a:ext uri="{FF2B5EF4-FFF2-40B4-BE49-F238E27FC236}">
                <a16:creationId xmlns:a16="http://schemas.microsoft.com/office/drawing/2014/main" id="{8927D565-96A7-8A43-8360-8E6E20AED7DE}"/>
              </a:ext>
            </a:extLst>
          </p:cNvPr>
          <p:cNvSpPr>
            <a:spLocks noGrp="1"/>
          </p:cNvSpPr>
          <p:nvPr>
            <p:ph type="title" hasCustomPrompt="1"/>
          </p:nvPr>
        </p:nvSpPr>
        <p:spPr>
          <a:xfrm>
            <a:off x="830071" y="508976"/>
            <a:ext cx="4808509" cy="964698"/>
          </a:xfrm>
        </p:spPr>
        <p:txBody>
          <a:bodyPr anchor="t" anchorCtr="0">
            <a:noAutofit/>
          </a:bodyPr>
          <a:lstStyle>
            <a:lvl1pPr>
              <a:defRPr sz="5000">
                <a:solidFill>
                  <a:schemeClr val="accent4"/>
                </a:solidFill>
              </a:defRPr>
            </a:lvl1pPr>
          </a:lstStyle>
          <a:p>
            <a:r>
              <a:rPr lang="pt-PT" noProof="0"/>
              <a:t>título do slide</a:t>
            </a:r>
          </a:p>
        </p:txBody>
      </p:sp>
      <p:sp>
        <p:nvSpPr>
          <p:cNvPr id="26" name="Text Placeholder 21">
            <a:extLst>
              <a:ext uri="{FF2B5EF4-FFF2-40B4-BE49-F238E27FC236}">
                <a16:creationId xmlns:a16="http://schemas.microsoft.com/office/drawing/2014/main" id="{710862B2-47B6-A44B-8FD3-C0E0C0120BD2}"/>
              </a:ext>
            </a:extLst>
          </p:cNvPr>
          <p:cNvSpPr>
            <a:spLocks noGrp="1"/>
          </p:cNvSpPr>
          <p:nvPr>
            <p:ph type="body" sz="quarter" idx="11"/>
          </p:nvPr>
        </p:nvSpPr>
        <p:spPr>
          <a:xfrm>
            <a:off x="828682" y="2219709"/>
            <a:ext cx="4809898" cy="4105757"/>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3007051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CRIÇAO DA SOLUÇA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1D0B5C9-E3C2-A044-9305-A46C08A6829A}"/>
              </a:ext>
            </a:extLst>
          </p:cNvPr>
          <p:cNvSpPr>
            <a:spLocks noGrp="1"/>
          </p:cNvSpPr>
          <p:nvPr>
            <p:ph type="title" hasCustomPrompt="1"/>
          </p:nvPr>
        </p:nvSpPr>
        <p:spPr>
          <a:xfrm>
            <a:off x="830070" y="508976"/>
            <a:ext cx="9602403" cy="964698"/>
          </a:xfrm>
        </p:spPr>
        <p:txBody>
          <a:bodyPr anchor="t" anchorCtr="0">
            <a:noAutofit/>
          </a:bodyPr>
          <a:lstStyle>
            <a:lvl1pPr>
              <a:defRPr sz="5000">
                <a:solidFill>
                  <a:schemeClr val="accent4"/>
                </a:solidFill>
              </a:defRPr>
            </a:lvl1pPr>
          </a:lstStyle>
          <a:p>
            <a:r>
              <a:rPr lang="pt-PT" noProof="0"/>
              <a:t>título do slide</a:t>
            </a:r>
          </a:p>
        </p:txBody>
      </p:sp>
      <p:pic>
        <p:nvPicPr>
          <p:cNvPr id="7" name="Picture 6">
            <a:extLst>
              <a:ext uri="{FF2B5EF4-FFF2-40B4-BE49-F238E27FC236}">
                <a16:creationId xmlns:a16="http://schemas.microsoft.com/office/drawing/2014/main" id="{435396F4-BA1F-BD40-BFA2-A183022E5B3E}"/>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B30DB4DA-E5F9-2B40-909C-539031BEEC8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9" name="Line 63">
            <a:extLst>
              <a:ext uri="{FF2B5EF4-FFF2-40B4-BE49-F238E27FC236}">
                <a16:creationId xmlns:a16="http://schemas.microsoft.com/office/drawing/2014/main" id="{3CB49F96-58CF-A14D-B0BE-EBD50AC69208}"/>
              </a:ext>
            </a:extLst>
          </p:cNvPr>
          <p:cNvSpPr>
            <a:spLocks noChangeShapeType="1"/>
          </p:cNvSpPr>
          <p:nvPr userDrawn="1"/>
        </p:nvSpPr>
        <p:spPr bwMode="auto">
          <a:xfrm>
            <a:off x="3441941" y="2418528"/>
            <a:ext cx="0" cy="3931920"/>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10" name="Rectangle 8">
            <a:extLst>
              <a:ext uri="{FF2B5EF4-FFF2-40B4-BE49-F238E27FC236}">
                <a16:creationId xmlns:a16="http://schemas.microsoft.com/office/drawing/2014/main" id="{87482B27-1610-0A44-B9D5-C4E8505503DA}"/>
              </a:ext>
            </a:extLst>
          </p:cNvPr>
          <p:cNvSpPr>
            <a:spLocks noChangeArrowheads="1"/>
          </p:cNvSpPr>
          <p:nvPr userDrawn="1"/>
        </p:nvSpPr>
        <p:spPr bwMode="auto">
          <a:xfrm>
            <a:off x="3523133" y="1534585"/>
            <a:ext cx="2587625" cy="568325"/>
          </a:xfrm>
          <a:prstGeom prst="rect">
            <a:avLst/>
          </a:prstGeom>
          <a:solidFill>
            <a:schemeClr val="accent3">
              <a:lumMod val="60000"/>
              <a:lumOff val="40000"/>
            </a:schemeClr>
          </a:solidFill>
          <a:ln>
            <a:noFill/>
          </a:ln>
          <a:effectLst/>
        </p:spPr>
        <p:txBody>
          <a:bodyPr wrap="none" anchor="ctr"/>
          <a:lstStyle/>
          <a:p>
            <a:endParaRPr lang="en-PT"/>
          </a:p>
        </p:txBody>
      </p:sp>
      <p:sp>
        <p:nvSpPr>
          <p:cNvPr id="11" name="Rectangle 8">
            <a:extLst>
              <a:ext uri="{FF2B5EF4-FFF2-40B4-BE49-F238E27FC236}">
                <a16:creationId xmlns:a16="http://schemas.microsoft.com/office/drawing/2014/main" id="{057A7FC7-AEA1-934F-B6E8-7A2C0F6FCE53}"/>
              </a:ext>
            </a:extLst>
          </p:cNvPr>
          <p:cNvSpPr>
            <a:spLocks noChangeArrowheads="1"/>
          </p:cNvSpPr>
          <p:nvPr userDrawn="1"/>
        </p:nvSpPr>
        <p:spPr bwMode="auto">
          <a:xfrm>
            <a:off x="6188659" y="1534390"/>
            <a:ext cx="2587625" cy="568325"/>
          </a:xfrm>
          <a:prstGeom prst="rect">
            <a:avLst/>
          </a:prstGeom>
          <a:solidFill>
            <a:schemeClr val="accent5"/>
          </a:solidFill>
          <a:ln>
            <a:noFill/>
          </a:ln>
          <a:effectLst/>
        </p:spPr>
        <p:txBody>
          <a:bodyPr wrap="none" anchor="t"/>
          <a:lstStyle/>
          <a:p>
            <a:endParaRPr lang="en-PT"/>
          </a:p>
        </p:txBody>
      </p:sp>
      <p:sp>
        <p:nvSpPr>
          <p:cNvPr id="12" name="Rectangle 11">
            <a:extLst>
              <a:ext uri="{FF2B5EF4-FFF2-40B4-BE49-F238E27FC236}">
                <a16:creationId xmlns:a16="http://schemas.microsoft.com/office/drawing/2014/main" id="{84709951-466B-7549-9B30-DC2701B682C9}"/>
              </a:ext>
            </a:extLst>
          </p:cNvPr>
          <p:cNvSpPr>
            <a:spLocks noChangeArrowheads="1"/>
          </p:cNvSpPr>
          <p:nvPr userDrawn="1"/>
        </p:nvSpPr>
        <p:spPr bwMode="auto">
          <a:xfrm>
            <a:off x="8869345" y="1533723"/>
            <a:ext cx="2587625" cy="568325"/>
          </a:xfrm>
          <a:prstGeom prst="rect">
            <a:avLst/>
          </a:prstGeom>
          <a:solidFill>
            <a:schemeClr val="accent4"/>
          </a:solidFill>
          <a:ln>
            <a:noFill/>
          </a:ln>
          <a:effectLst/>
        </p:spPr>
        <p:txBody>
          <a:bodyPr wrap="none" anchor="t"/>
          <a:lstStyle/>
          <a:p>
            <a:endParaRPr lang="en-PT"/>
          </a:p>
        </p:txBody>
      </p:sp>
      <p:sp>
        <p:nvSpPr>
          <p:cNvPr id="13" name="Rectangle 8">
            <a:extLst>
              <a:ext uri="{FF2B5EF4-FFF2-40B4-BE49-F238E27FC236}">
                <a16:creationId xmlns:a16="http://schemas.microsoft.com/office/drawing/2014/main" id="{5C19853A-B181-D142-872C-25C9F225A387}"/>
              </a:ext>
            </a:extLst>
          </p:cNvPr>
          <p:cNvSpPr>
            <a:spLocks noChangeArrowheads="1"/>
          </p:cNvSpPr>
          <p:nvPr userDrawn="1"/>
        </p:nvSpPr>
        <p:spPr bwMode="auto">
          <a:xfrm>
            <a:off x="841694" y="1543009"/>
            <a:ext cx="2587625" cy="568325"/>
          </a:xfrm>
          <a:prstGeom prst="rect">
            <a:avLst/>
          </a:prstGeom>
          <a:solidFill>
            <a:schemeClr val="accent6"/>
          </a:solidFill>
          <a:ln>
            <a:noFill/>
          </a:ln>
          <a:effectLst/>
        </p:spPr>
        <p:txBody>
          <a:bodyPr wrap="none" anchor="ctr"/>
          <a:lstStyle/>
          <a:p>
            <a:endParaRPr lang="en-PT"/>
          </a:p>
        </p:txBody>
      </p:sp>
      <p:sp>
        <p:nvSpPr>
          <p:cNvPr id="14" name="Rectangle 55">
            <a:extLst>
              <a:ext uri="{FF2B5EF4-FFF2-40B4-BE49-F238E27FC236}">
                <a16:creationId xmlns:a16="http://schemas.microsoft.com/office/drawing/2014/main" id="{A8B59819-B671-CA48-A438-8C427752ABE7}"/>
              </a:ext>
            </a:extLst>
          </p:cNvPr>
          <p:cNvSpPr>
            <a:spLocks noChangeArrowheads="1"/>
          </p:cNvSpPr>
          <p:nvPr userDrawn="1"/>
        </p:nvSpPr>
        <p:spPr bwMode="auto">
          <a:xfrm>
            <a:off x="895011" y="1654877"/>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pt-PT" altLang="en-PT" sz="1600" b="1" noProof="0">
                <a:solidFill>
                  <a:srgbClr val="FFFFFF"/>
                </a:solidFill>
                <a:latin typeface="Segoe UI" panose="020B0502040204020203" pitchFamily="34" charset="0"/>
                <a:cs typeface="Segoe UI" panose="020B0502040204020203" pitchFamily="34" charset="0"/>
              </a:rPr>
              <a:t>Fase 1</a:t>
            </a:r>
          </a:p>
        </p:txBody>
      </p:sp>
      <p:sp>
        <p:nvSpPr>
          <p:cNvPr id="15" name="Rectangle 14">
            <a:extLst>
              <a:ext uri="{FF2B5EF4-FFF2-40B4-BE49-F238E27FC236}">
                <a16:creationId xmlns:a16="http://schemas.microsoft.com/office/drawing/2014/main" id="{49C8BAA8-2C1E-EE49-A227-06EE1FDA8881}"/>
              </a:ext>
            </a:extLst>
          </p:cNvPr>
          <p:cNvSpPr/>
          <p:nvPr userDrawn="1"/>
        </p:nvSpPr>
        <p:spPr>
          <a:xfrm>
            <a:off x="895012" y="1606365"/>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6" name="Line 63">
            <a:extLst>
              <a:ext uri="{FF2B5EF4-FFF2-40B4-BE49-F238E27FC236}">
                <a16:creationId xmlns:a16="http://schemas.microsoft.com/office/drawing/2014/main" id="{5CFB79CE-9EF1-D14B-BE5B-F6F90EDE851A}"/>
              </a:ext>
            </a:extLst>
          </p:cNvPr>
          <p:cNvSpPr>
            <a:spLocks noChangeShapeType="1"/>
          </p:cNvSpPr>
          <p:nvPr userDrawn="1"/>
        </p:nvSpPr>
        <p:spPr bwMode="auto">
          <a:xfrm>
            <a:off x="6110758" y="2418528"/>
            <a:ext cx="0" cy="4015762"/>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17" name="Line 63">
            <a:extLst>
              <a:ext uri="{FF2B5EF4-FFF2-40B4-BE49-F238E27FC236}">
                <a16:creationId xmlns:a16="http://schemas.microsoft.com/office/drawing/2014/main" id="{A03E2CA4-B152-AB41-B10D-9E15C32AB11E}"/>
              </a:ext>
            </a:extLst>
          </p:cNvPr>
          <p:cNvSpPr>
            <a:spLocks noChangeShapeType="1"/>
          </p:cNvSpPr>
          <p:nvPr userDrawn="1"/>
        </p:nvSpPr>
        <p:spPr bwMode="auto">
          <a:xfrm>
            <a:off x="8785278" y="2418528"/>
            <a:ext cx="0" cy="4015762"/>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18" name="Marcador de Posição do Texto 36">
            <a:extLst>
              <a:ext uri="{FF2B5EF4-FFF2-40B4-BE49-F238E27FC236}">
                <a16:creationId xmlns:a16="http://schemas.microsoft.com/office/drawing/2014/main" id="{32D3FC73-AB6E-A643-AB8C-FB68551895F4}"/>
              </a:ext>
            </a:extLst>
          </p:cNvPr>
          <p:cNvSpPr>
            <a:spLocks noGrp="1"/>
          </p:cNvSpPr>
          <p:nvPr>
            <p:ph type="body" sz="quarter" idx="11" hasCustomPrompt="1"/>
          </p:nvPr>
        </p:nvSpPr>
        <p:spPr>
          <a:xfrm>
            <a:off x="827559" y="2418528"/>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19" name="Text Placeholder 46">
            <a:extLst>
              <a:ext uri="{FF2B5EF4-FFF2-40B4-BE49-F238E27FC236}">
                <a16:creationId xmlns:a16="http://schemas.microsoft.com/office/drawing/2014/main" id="{3B76F9AE-05F1-B04E-A8BD-8A7B83732E4A}"/>
              </a:ext>
            </a:extLst>
          </p:cNvPr>
          <p:cNvSpPr>
            <a:spLocks noGrp="1"/>
          </p:cNvSpPr>
          <p:nvPr>
            <p:ph type="body" sz="quarter" idx="14"/>
          </p:nvPr>
        </p:nvSpPr>
        <p:spPr>
          <a:xfrm>
            <a:off x="831915" y="2826818"/>
            <a:ext cx="2525779" cy="1098796"/>
          </a:xfrm>
        </p:spPr>
        <p:txBody>
          <a:bodyPr>
            <a:noAutofit/>
          </a:bodyPr>
          <a:lstStyle>
            <a:lvl1pPr>
              <a:defRPr sz="1200"/>
            </a:lvl1pPr>
            <a:lvl2pPr>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20" name="Marcador de Posição do Texto 36">
            <a:extLst>
              <a:ext uri="{FF2B5EF4-FFF2-40B4-BE49-F238E27FC236}">
                <a16:creationId xmlns:a16="http://schemas.microsoft.com/office/drawing/2014/main" id="{D3764E2C-710D-2540-8D0F-39537E6C0D81}"/>
              </a:ext>
            </a:extLst>
          </p:cNvPr>
          <p:cNvSpPr>
            <a:spLocks noGrp="1"/>
          </p:cNvSpPr>
          <p:nvPr>
            <p:ph type="body" sz="quarter" idx="15" hasCustomPrompt="1"/>
          </p:nvPr>
        </p:nvSpPr>
        <p:spPr>
          <a:xfrm>
            <a:off x="825715"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1" name="Text Placeholder 46">
            <a:extLst>
              <a:ext uri="{FF2B5EF4-FFF2-40B4-BE49-F238E27FC236}">
                <a16:creationId xmlns:a16="http://schemas.microsoft.com/office/drawing/2014/main" id="{0E0FA276-ACED-A742-B50E-582F5D7E159D}"/>
              </a:ext>
            </a:extLst>
          </p:cNvPr>
          <p:cNvSpPr>
            <a:spLocks noGrp="1"/>
          </p:cNvSpPr>
          <p:nvPr>
            <p:ph type="body" sz="quarter" idx="16"/>
          </p:nvPr>
        </p:nvSpPr>
        <p:spPr>
          <a:xfrm>
            <a:off x="830071"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22" name="Marcador de Posição do Texto 36">
            <a:extLst>
              <a:ext uri="{FF2B5EF4-FFF2-40B4-BE49-F238E27FC236}">
                <a16:creationId xmlns:a16="http://schemas.microsoft.com/office/drawing/2014/main" id="{4638808A-8BD5-5C47-81BF-4CADC706B5C9}"/>
              </a:ext>
            </a:extLst>
          </p:cNvPr>
          <p:cNvSpPr>
            <a:spLocks noGrp="1"/>
          </p:cNvSpPr>
          <p:nvPr>
            <p:ph type="body" sz="quarter" idx="17" hasCustomPrompt="1"/>
          </p:nvPr>
        </p:nvSpPr>
        <p:spPr>
          <a:xfrm>
            <a:off x="3528463" y="2418528"/>
            <a:ext cx="2582289" cy="335165"/>
          </a:xfrm>
        </p:spPr>
        <p:txBody>
          <a:bodyPr anchor="ctr">
            <a:noAutofit/>
          </a:bodyPr>
          <a:lstStyle>
            <a:lvl1pPr marL="0" indent="0">
              <a:spcAft>
                <a:spcPts val="0"/>
              </a:spcAft>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3" name="Text Placeholder 46">
            <a:extLst>
              <a:ext uri="{FF2B5EF4-FFF2-40B4-BE49-F238E27FC236}">
                <a16:creationId xmlns:a16="http://schemas.microsoft.com/office/drawing/2014/main" id="{C6D5CA95-43E7-DB45-88FC-EF096815E3FF}"/>
              </a:ext>
            </a:extLst>
          </p:cNvPr>
          <p:cNvSpPr>
            <a:spLocks noGrp="1"/>
          </p:cNvSpPr>
          <p:nvPr>
            <p:ph type="body" sz="quarter" idx="18"/>
          </p:nvPr>
        </p:nvSpPr>
        <p:spPr>
          <a:xfrm>
            <a:off x="3532819" y="2826818"/>
            <a:ext cx="2577959" cy="779462"/>
          </a:xfrm>
        </p:spPr>
        <p:txBody>
          <a:bodyPr>
            <a:noAutofit/>
          </a:bodyPr>
          <a:lstStyle>
            <a:lvl1pPr>
              <a:spcAft>
                <a:spcPts val="600"/>
              </a:spcAft>
              <a:defRPr sz="1200"/>
            </a:lvl1pPr>
            <a:lvl2pPr>
              <a:spcAft>
                <a:spcPts val="600"/>
              </a:spcAft>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24" name="Marcador de Posição do Texto 36">
            <a:extLst>
              <a:ext uri="{FF2B5EF4-FFF2-40B4-BE49-F238E27FC236}">
                <a16:creationId xmlns:a16="http://schemas.microsoft.com/office/drawing/2014/main" id="{2F580A49-0C28-1144-8453-62563827F4F3}"/>
              </a:ext>
            </a:extLst>
          </p:cNvPr>
          <p:cNvSpPr>
            <a:spLocks noGrp="1"/>
          </p:cNvSpPr>
          <p:nvPr>
            <p:ph type="body" sz="quarter" idx="19" hasCustomPrompt="1"/>
          </p:nvPr>
        </p:nvSpPr>
        <p:spPr>
          <a:xfrm>
            <a:off x="3509005"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5" name="Text Placeholder 46">
            <a:extLst>
              <a:ext uri="{FF2B5EF4-FFF2-40B4-BE49-F238E27FC236}">
                <a16:creationId xmlns:a16="http://schemas.microsoft.com/office/drawing/2014/main" id="{240E0E5D-BD3C-1A46-B938-3951EF3F0748}"/>
              </a:ext>
            </a:extLst>
          </p:cNvPr>
          <p:cNvSpPr>
            <a:spLocks noGrp="1"/>
          </p:cNvSpPr>
          <p:nvPr>
            <p:ph type="body" sz="quarter" idx="20"/>
          </p:nvPr>
        </p:nvSpPr>
        <p:spPr>
          <a:xfrm>
            <a:off x="3513361"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26" name="Marcador de Posição do Texto 36">
            <a:extLst>
              <a:ext uri="{FF2B5EF4-FFF2-40B4-BE49-F238E27FC236}">
                <a16:creationId xmlns:a16="http://schemas.microsoft.com/office/drawing/2014/main" id="{13CC9883-8B60-C24F-87F0-EBD0326B71E4}"/>
              </a:ext>
            </a:extLst>
          </p:cNvPr>
          <p:cNvSpPr>
            <a:spLocks noGrp="1"/>
          </p:cNvSpPr>
          <p:nvPr>
            <p:ph type="body" sz="quarter" idx="21" hasCustomPrompt="1"/>
          </p:nvPr>
        </p:nvSpPr>
        <p:spPr>
          <a:xfrm>
            <a:off x="6183525" y="2418528"/>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7" name="Text Placeholder 46">
            <a:extLst>
              <a:ext uri="{FF2B5EF4-FFF2-40B4-BE49-F238E27FC236}">
                <a16:creationId xmlns:a16="http://schemas.microsoft.com/office/drawing/2014/main" id="{83E58C0A-5689-B848-BD71-1C931AD71E25}"/>
              </a:ext>
            </a:extLst>
          </p:cNvPr>
          <p:cNvSpPr>
            <a:spLocks noGrp="1"/>
          </p:cNvSpPr>
          <p:nvPr>
            <p:ph type="body" sz="quarter" idx="22"/>
          </p:nvPr>
        </p:nvSpPr>
        <p:spPr>
          <a:xfrm>
            <a:off x="6187881" y="2826818"/>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28" name="Marcador de Posição do Texto 36">
            <a:extLst>
              <a:ext uri="{FF2B5EF4-FFF2-40B4-BE49-F238E27FC236}">
                <a16:creationId xmlns:a16="http://schemas.microsoft.com/office/drawing/2014/main" id="{5AC0317D-61AC-2246-AE1B-D90929452F6E}"/>
              </a:ext>
            </a:extLst>
          </p:cNvPr>
          <p:cNvSpPr>
            <a:spLocks noGrp="1"/>
          </p:cNvSpPr>
          <p:nvPr>
            <p:ph type="body" sz="quarter" idx="23" hasCustomPrompt="1"/>
          </p:nvPr>
        </p:nvSpPr>
        <p:spPr>
          <a:xfrm>
            <a:off x="6216441"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9" name="Text Placeholder 46">
            <a:extLst>
              <a:ext uri="{FF2B5EF4-FFF2-40B4-BE49-F238E27FC236}">
                <a16:creationId xmlns:a16="http://schemas.microsoft.com/office/drawing/2014/main" id="{BE59C53D-FE74-074E-9F9F-74AB05207DC2}"/>
              </a:ext>
            </a:extLst>
          </p:cNvPr>
          <p:cNvSpPr>
            <a:spLocks noGrp="1"/>
          </p:cNvSpPr>
          <p:nvPr>
            <p:ph type="body" sz="quarter" idx="24"/>
          </p:nvPr>
        </p:nvSpPr>
        <p:spPr>
          <a:xfrm>
            <a:off x="6220797"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30" name="Marcador de Posição do Texto 36">
            <a:extLst>
              <a:ext uri="{FF2B5EF4-FFF2-40B4-BE49-F238E27FC236}">
                <a16:creationId xmlns:a16="http://schemas.microsoft.com/office/drawing/2014/main" id="{F8163C9B-7CB5-9945-83DA-29AA734519A9}"/>
              </a:ext>
            </a:extLst>
          </p:cNvPr>
          <p:cNvSpPr>
            <a:spLocks noGrp="1"/>
          </p:cNvSpPr>
          <p:nvPr>
            <p:ph type="body" sz="quarter" idx="25" hasCustomPrompt="1"/>
          </p:nvPr>
        </p:nvSpPr>
        <p:spPr>
          <a:xfrm>
            <a:off x="8865169" y="2418528"/>
            <a:ext cx="2601761"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31" name="Text Placeholder 46">
            <a:extLst>
              <a:ext uri="{FF2B5EF4-FFF2-40B4-BE49-F238E27FC236}">
                <a16:creationId xmlns:a16="http://schemas.microsoft.com/office/drawing/2014/main" id="{06049703-C781-0644-9DB3-8CF31B025728}"/>
              </a:ext>
            </a:extLst>
          </p:cNvPr>
          <p:cNvSpPr>
            <a:spLocks noGrp="1"/>
          </p:cNvSpPr>
          <p:nvPr>
            <p:ph type="body" sz="quarter" idx="26"/>
          </p:nvPr>
        </p:nvSpPr>
        <p:spPr>
          <a:xfrm>
            <a:off x="8869526" y="2826818"/>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32" name="Marcador de Posição do Texto 36">
            <a:extLst>
              <a:ext uri="{FF2B5EF4-FFF2-40B4-BE49-F238E27FC236}">
                <a16:creationId xmlns:a16="http://schemas.microsoft.com/office/drawing/2014/main" id="{B8E38041-F3CF-7D47-B0F9-5FC28939068B}"/>
              </a:ext>
            </a:extLst>
          </p:cNvPr>
          <p:cNvSpPr>
            <a:spLocks noGrp="1"/>
          </p:cNvSpPr>
          <p:nvPr>
            <p:ph type="body" sz="quarter" idx="27" hasCustomPrompt="1"/>
          </p:nvPr>
        </p:nvSpPr>
        <p:spPr>
          <a:xfrm>
            <a:off x="8893473"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33" name="Text Placeholder 46">
            <a:extLst>
              <a:ext uri="{FF2B5EF4-FFF2-40B4-BE49-F238E27FC236}">
                <a16:creationId xmlns:a16="http://schemas.microsoft.com/office/drawing/2014/main" id="{2D4893D6-7808-824E-B4C1-23EB3166FB4B}"/>
              </a:ext>
            </a:extLst>
          </p:cNvPr>
          <p:cNvSpPr>
            <a:spLocks noGrp="1"/>
          </p:cNvSpPr>
          <p:nvPr>
            <p:ph type="body" sz="quarter" idx="28"/>
          </p:nvPr>
        </p:nvSpPr>
        <p:spPr>
          <a:xfrm>
            <a:off x="8897829"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34" name="Rectangle 33">
            <a:extLst>
              <a:ext uri="{FF2B5EF4-FFF2-40B4-BE49-F238E27FC236}">
                <a16:creationId xmlns:a16="http://schemas.microsoft.com/office/drawing/2014/main" id="{ED684A29-7F71-9A4D-A799-343B9ABA5896}"/>
              </a:ext>
            </a:extLst>
          </p:cNvPr>
          <p:cNvSpPr/>
          <p:nvPr userDrawn="1"/>
        </p:nvSpPr>
        <p:spPr>
          <a:xfrm>
            <a:off x="3580422" y="1606365"/>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5" name="Rectangle 34">
            <a:extLst>
              <a:ext uri="{FF2B5EF4-FFF2-40B4-BE49-F238E27FC236}">
                <a16:creationId xmlns:a16="http://schemas.microsoft.com/office/drawing/2014/main" id="{6CA9A5F5-AEF4-694D-9B37-A30FAA593CE6}"/>
              </a:ext>
            </a:extLst>
          </p:cNvPr>
          <p:cNvSpPr/>
          <p:nvPr userDrawn="1"/>
        </p:nvSpPr>
        <p:spPr>
          <a:xfrm>
            <a:off x="6249067" y="1609123"/>
            <a:ext cx="772852"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6" name="Rectangle 35">
            <a:extLst>
              <a:ext uri="{FF2B5EF4-FFF2-40B4-BE49-F238E27FC236}">
                <a16:creationId xmlns:a16="http://schemas.microsoft.com/office/drawing/2014/main" id="{B2BAC13F-B5B0-684C-9C6A-6DD2C7DFCA2C}"/>
              </a:ext>
            </a:extLst>
          </p:cNvPr>
          <p:cNvSpPr/>
          <p:nvPr userDrawn="1"/>
        </p:nvSpPr>
        <p:spPr>
          <a:xfrm>
            <a:off x="8926540" y="1609379"/>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7" name="Rectangle 55">
            <a:extLst>
              <a:ext uri="{FF2B5EF4-FFF2-40B4-BE49-F238E27FC236}">
                <a16:creationId xmlns:a16="http://schemas.microsoft.com/office/drawing/2014/main" id="{979B8C98-BD5B-4244-BEEF-B380914BE70D}"/>
              </a:ext>
            </a:extLst>
          </p:cNvPr>
          <p:cNvSpPr>
            <a:spLocks noChangeArrowheads="1"/>
          </p:cNvSpPr>
          <p:nvPr userDrawn="1"/>
        </p:nvSpPr>
        <p:spPr bwMode="auto">
          <a:xfrm>
            <a:off x="3581091" y="1652439"/>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pt-PT" altLang="en-PT" sz="1600" b="1" noProof="0">
                <a:solidFill>
                  <a:srgbClr val="FFFFFF"/>
                </a:solidFill>
                <a:latin typeface="Segoe UI" panose="020B0502040204020203" pitchFamily="34" charset="0"/>
                <a:cs typeface="Segoe UI" panose="020B0502040204020203" pitchFamily="34" charset="0"/>
              </a:rPr>
              <a:t>Fase 2</a:t>
            </a:r>
          </a:p>
        </p:txBody>
      </p:sp>
      <p:sp>
        <p:nvSpPr>
          <p:cNvPr id="38" name="Rectangle 55">
            <a:extLst>
              <a:ext uri="{FF2B5EF4-FFF2-40B4-BE49-F238E27FC236}">
                <a16:creationId xmlns:a16="http://schemas.microsoft.com/office/drawing/2014/main" id="{1EFB7145-D673-8B4B-A021-D32E1A02F6AA}"/>
              </a:ext>
            </a:extLst>
          </p:cNvPr>
          <p:cNvSpPr>
            <a:spLocks noChangeArrowheads="1"/>
          </p:cNvSpPr>
          <p:nvPr userDrawn="1"/>
        </p:nvSpPr>
        <p:spPr bwMode="auto">
          <a:xfrm>
            <a:off x="6246837" y="1654352"/>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pt-PT" altLang="en-PT" sz="1600" b="1" noProof="0">
                <a:solidFill>
                  <a:srgbClr val="FFFFFF"/>
                </a:solidFill>
                <a:latin typeface="Segoe UI" panose="020B0502040204020203" pitchFamily="34" charset="0"/>
                <a:cs typeface="Segoe UI" panose="020B0502040204020203" pitchFamily="34" charset="0"/>
              </a:rPr>
              <a:t>Fase 3</a:t>
            </a:r>
          </a:p>
        </p:txBody>
      </p:sp>
      <p:sp>
        <p:nvSpPr>
          <p:cNvPr id="39" name="Rectangle 55">
            <a:extLst>
              <a:ext uri="{FF2B5EF4-FFF2-40B4-BE49-F238E27FC236}">
                <a16:creationId xmlns:a16="http://schemas.microsoft.com/office/drawing/2014/main" id="{75BBBBF6-3964-9840-BF26-9D175C32CFC3}"/>
              </a:ext>
            </a:extLst>
          </p:cNvPr>
          <p:cNvSpPr>
            <a:spLocks noChangeArrowheads="1"/>
          </p:cNvSpPr>
          <p:nvPr userDrawn="1"/>
        </p:nvSpPr>
        <p:spPr bwMode="auto">
          <a:xfrm>
            <a:off x="8926540" y="1652243"/>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pt-PT" altLang="en-PT" sz="1600" b="1" noProof="0">
                <a:solidFill>
                  <a:srgbClr val="FFFFFF"/>
                </a:solidFill>
                <a:latin typeface="Segoe UI" panose="020B0502040204020203" pitchFamily="34" charset="0"/>
                <a:cs typeface="Segoe UI" panose="020B0502040204020203" pitchFamily="34" charset="0"/>
              </a:rPr>
              <a:t>Fase 4</a:t>
            </a:r>
          </a:p>
        </p:txBody>
      </p:sp>
      <p:sp>
        <p:nvSpPr>
          <p:cNvPr id="40" name="Marcador de Posição do Texto 36">
            <a:extLst>
              <a:ext uri="{FF2B5EF4-FFF2-40B4-BE49-F238E27FC236}">
                <a16:creationId xmlns:a16="http://schemas.microsoft.com/office/drawing/2014/main" id="{5EC4D601-887F-F643-BBC9-EE939D586F21}"/>
              </a:ext>
            </a:extLst>
          </p:cNvPr>
          <p:cNvSpPr>
            <a:spLocks noGrp="1"/>
          </p:cNvSpPr>
          <p:nvPr>
            <p:ph type="body" sz="quarter" idx="29" hasCustomPrompt="1"/>
          </p:nvPr>
        </p:nvSpPr>
        <p:spPr>
          <a:xfrm>
            <a:off x="1687068" y="1642951"/>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1" name="Marcador de Posição do Texto 36">
            <a:extLst>
              <a:ext uri="{FF2B5EF4-FFF2-40B4-BE49-F238E27FC236}">
                <a16:creationId xmlns:a16="http://schemas.microsoft.com/office/drawing/2014/main" id="{31B89C87-7FCC-9742-BF8C-9867DDB4581E}"/>
              </a:ext>
            </a:extLst>
          </p:cNvPr>
          <p:cNvSpPr>
            <a:spLocks noGrp="1"/>
          </p:cNvSpPr>
          <p:nvPr>
            <p:ph type="body" sz="quarter" idx="30" hasCustomPrompt="1"/>
          </p:nvPr>
        </p:nvSpPr>
        <p:spPr>
          <a:xfrm>
            <a:off x="4366566" y="1642951"/>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2" name="Marcador de Posição do Texto 36">
            <a:extLst>
              <a:ext uri="{FF2B5EF4-FFF2-40B4-BE49-F238E27FC236}">
                <a16:creationId xmlns:a16="http://schemas.microsoft.com/office/drawing/2014/main" id="{BC5B7EA2-41F5-BD4F-96BE-8BEC347BE233}"/>
              </a:ext>
            </a:extLst>
          </p:cNvPr>
          <p:cNvSpPr>
            <a:spLocks noGrp="1"/>
          </p:cNvSpPr>
          <p:nvPr>
            <p:ph type="body" sz="quarter" idx="31" hasCustomPrompt="1"/>
          </p:nvPr>
        </p:nvSpPr>
        <p:spPr>
          <a:xfrm>
            <a:off x="7038587" y="1642951"/>
            <a:ext cx="1701662" cy="335165"/>
          </a:xfrm>
        </p:spPr>
        <p:txBody>
          <a:bodyPr anchor="ctr">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3" name="Marcador de Posição do Texto 36">
            <a:extLst>
              <a:ext uri="{FF2B5EF4-FFF2-40B4-BE49-F238E27FC236}">
                <a16:creationId xmlns:a16="http://schemas.microsoft.com/office/drawing/2014/main" id="{1E75D8C3-F733-7B4E-9D96-2BD0EF7209B2}"/>
              </a:ext>
            </a:extLst>
          </p:cNvPr>
          <p:cNvSpPr>
            <a:spLocks noGrp="1"/>
          </p:cNvSpPr>
          <p:nvPr>
            <p:ph type="body" sz="quarter" idx="32" hasCustomPrompt="1"/>
          </p:nvPr>
        </p:nvSpPr>
        <p:spPr>
          <a:xfrm>
            <a:off x="9717807" y="1639755"/>
            <a:ext cx="1739163" cy="388757"/>
          </a:xfrm>
        </p:spPr>
        <p:txBody>
          <a:bodyPr anchor="ctr">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Tree>
    <p:extLst>
      <p:ext uri="{BB962C8B-B14F-4D97-AF65-F5344CB8AC3E}">
        <p14:creationId xmlns:p14="http://schemas.microsoft.com/office/powerpoint/2010/main" val="30247333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0+IMAGEM+CAIXA ITÁLICA">
    <p:spTree>
      <p:nvGrpSpPr>
        <p:cNvPr id="1" name=""/>
        <p:cNvGrpSpPr/>
        <p:nvPr/>
      </p:nvGrpSpPr>
      <p:grpSpPr>
        <a:xfrm>
          <a:off x="0" y="0"/>
          <a:ext cx="0" cy="0"/>
          <a:chOff x="0" y="0"/>
          <a:chExt cx="0" cy="0"/>
        </a:xfrm>
      </p:grpSpPr>
      <p:sp>
        <p:nvSpPr>
          <p:cNvPr id="15" name="Picture Placeholder 24">
            <a:extLst>
              <a:ext uri="{FF2B5EF4-FFF2-40B4-BE49-F238E27FC236}">
                <a16:creationId xmlns:a16="http://schemas.microsoft.com/office/drawing/2014/main" id="{F38D46C8-2CD5-7845-BF14-A6AFA3F64488}"/>
              </a:ext>
            </a:extLst>
          </p:cNvPr>
          <p:cNvSpPr>
            <a:spLocks noGrp="1"/>
          </p:cNvSpPr>
          <p:nvPr>
            <p:ph type="pic" sz="quarter" idx="12" hasCustomPrompt="1"/>
          </p:nvPr>
        </p:nvSpPr>
        <p:spPr>
          <a:xfrm>
            <a:off x="6490855"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3" name="Retângulo 19">
            <a:extLst>
              <a:ext uri="{FF2B5EF4-FFF2-40B4-BE49-F238E27FC236}">
                <a16:creationId xmlns:a16="http://schemas.microsoft.com/office/drawing/2014/main" id="{13A6DECC-094E-9840-9A30-A7969A071DE6}"/>
              </a:ext>
            </a:extLst>
          </p:cNvPr>
          <p:cNvSpPr/>
          <p:nvPr userDrawn="1"/>
        </p:nvSpPr>
        <p:spPr>
          <a:xfrm>
            <a:off x="0" y="6115767"/>
            <a:ext cx="5638580" cy="433880"/>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solidFill>
                <a:prstClr val="white"/>
              </a:solidFill>
              <a:latin typeface="Calibri" panose="020F0502020204030204"/>
            </a:endParaRPr>
          </a:p>
        </p:txBody>
      </p:sp>
      <p:sp>
        <p:nvSpPr>
          <p:cNvPr id="23" name="Text Placeholder 21">
            <a:extLst>
              <a:ext uri="{FF2B5EF4-FFF2-40B4-BE49-F238E27FC236}">
                <a16:creationId xmlns:a16="http://schemas.microsoft.com/office/drawing/2014/main" id="{FD3D6020-F556-3242-9EF3-49D9744EFEA3}"/>
              </a:ext>
            </a:extLst>
          </p:cNvPr>
          <p:cNvSpPr>
            <a:spLocks noGrp="1"/>
          </p:cNvSpPr>
          <p:nvPr>
            <p:ph type="body" sz="quarter" idx="13"/>
          </p:nvPr>
        </p:nvSpPr>
        <p:spPr>
          <a:xfrm>
            <a:off x="770012" y="6115767"/>
            <a:ext cx="4868567" cy="428290"/>
          </a:xfrm>
        </p:spPr>
        <p:txBody>
          <a:bodyPr>
            <a:noAutofit/>
          </a:bodyPr>
          <a:lstStyle>
            <a:lvl1pPr marL="0" marR="0" indent="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None/>
              <a:tabLst/>
              <a:defRPr sz="1000" b="0" i="1">
                <a:solidFill>
                  <a:schemeClr val="tx1"/>
                </a:solidFill>
                <a:latin typeface="Segoe UI Light" panose="020B0502040204020203" pitchFamily="34" charset="0"/>
                <a:cs typeface="Segoe UI Light" panose="020B0502040204020203" pitchFamily="34" charset="0"/>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171450" marR="0" lvl="0" indent="-17145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Char char="•"/>
              <a:tabLst/>
              <a:defRPr/>
            </a:pPr>
            <a:endParaRPr lang="pt-PT" noProof="0"/>
          </a:p>
          <a:p>
            <a:pPr lvl="0"/>
            <a:endParaRPr lang="pt-PT" noProof="0"/>
          </a:p>
          <a:p>
            <a:pPr lvl="0"/>
            <a:endParaRPr lang="pt-PT" noProof="0"/>
          </a:p>
        </p:txBody>
      </p:sp>
      <p:sp>
        <p:nvSpPr>
          <p:cNvPr id="36" name="Text Placeholder 21">
            <a:extLst>
              <a:ext uri="{FF2B5EF4-FFF2-40B4-BE49-F238E27FC236}">
                <a16:creationId xmlns:a16="http://schemas.microsoft.com/office/drawing/2014/main" id="{59573A9A-C682-F244-8196-9EA7525A36AE}"/>
              </a:ext>
            </a:extLst>
          </p:cNvPr>
          <p:cNvSpPr>
            <a:spLocks noGrp="1"/>
          </p:cNvSpPr>
          <p:nvPr>
            <p:ph type="body" sz="quarter" idx="11"/>
          </p:nvPr>
        </p:nvSpPr>
        <p:spPr>
          <a:xfrm>
            <a:off x="828682" y="2219709"/>
            <a:ext cx="4809898" cy="356456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7" name="Slide Number Placeholder 5">
            <a:extLst>
              <a:ext uri="{FF2B5EF4-FFF2-40B4-BE49-F238E27FC236}">
                <a16:creationId xmlns:a16="http://schemas.microsoft.com/office/drawing/2014/main" id="{F0B02096-0945-7D40-BA1A-381970F9C1F0}"/>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sp>
        <p:nvSpPr>
          <p:cNvPr id="8" name="Title 1">
            <a:extLst>
              <a:ext uri="{FF2B5EF4-FFF2-40B4-BE49-F238E27FC236}">
                <a16:creationId xmlns:a16="http://schemas.microsoft.com/office/drawing/2014/main" id="{48DD335E-36D7-A04F-9351-C654175D20A2}"/>
              </a:ext>
            </a:extLst>
          </p:cNvPr>
          <p:cNvSpPr>
            <a:spLocks noGrp="1"/>
          </p:cNvSpPr>
          <p:nvPr>
            <p:ph type="title" hasCustomPrompt="1"/>
          </p:nvPr>
        </p:nvSpPr>
        <p:spPr>
          <a:xfrm>
            <a:off x="830071" y="508976"/>
            <a:ext cx="480850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13263563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M+TEXTO">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C8C658B8-5D19-F14C-89EE-9AF73D94288A}"/>
              </a:ext>
            </a:extLst>
          </p:cNvPr>
          <p:cNvSpPr/>
          <p:nvPr userDrawn="1"/>
        </p:nvSpPr>
        <p:spPr>
          <a:xfrm>
            <a:off x="1371600" y="873300"/>
            <a:ext cx="292103" cy="292103"/>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8" name="Oval 7">
            <a:extLst>
              <a:ext uri="{FF2B5EF4-FFF2-40B4-BE49-F238E27FC236}">
                <a16:creationId xmlns:a16="http://schemas.microsoft.com/office/drawing/2014/main" id="{17981A51-BDC7-B141-9B9F-0D45759B785C}"/>
              </a:ext>
            </a:extLst>
          </p:cNvPr>
          <p:cNvSpPr/>
          <p:nvPr userDrawn="1"/>
        </p:nvSpPr>
        <p:spPr>
          <a:xfrm>
            <a:off x="2286000" y="6096000"/>
            <a:ext cx="228600" cy="22860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19" name="Picture 18">
            <a:extLst>
              <a:ext uri="{FF2B5EF4-FFF2-40B4-BE49-F238E27FC236}">
                <a16:creationId xmlns:a16="http://schemas.microsoft.com/office/drawing/2014/main" id="{9A27566F-DCDF-3548-A50D-DE47066192A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20" name="Slide Number Placeholder 5">
            <a:extLst>
              <a:ext uri="{FF2B5EF4-FFF2-40B4-BE49-F238E27FC236}">
                <a16:creationId xmlns:a16="http://schemas.microsoft.com/office/drawing/2014/main" id="{9077BA29-B287-A143-863D-128739D704E7}"/>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22" name="Oval 21">
            <a:extLst>
              <a:ext uri="{FF2B5EF4-FFF2-40B4-BE49-F238E27FC236}">
                <a16:creationId xmlns:a16="http://schemas.microsoft.com/office/drawing/2014/main" id="{EB2D2B5A-D292-B949-83A5-2A1364857CB2}"/>
              </a:ext>
            </a:extLst>
          </p:cNvPr>
          <p:cNvSpPr/>
          <p:nvPr userDrawn="1"/>
        </p:nvSpPr>
        <p:spPr>
          <a:xfrm>
            <a:off x="11715751" y="2950538"/>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3" name="Text Placeholder 21">
            <a:extLst>
              <a:ext uri="{FF2B5EF4-FFF2-40B4-BE49-F238E27FC236}">
                <a16:creationId xmlns:a16="http://schemas.microsoft.com/office/drawing/2014/main" id="{72A0448C-06B0-8C4B-9DD9-5792402283BD}"/>
              </a:ext>
            </a:extLst>
          </p:cNvPr>
          <p:cNvSpPr>
            <a:spLocks noGrp="1"/>
          </p:cNvSpPr>
          <p:nvPr>
            <p:ph type="body" sz="quarter" idx="13"/>
          </p:nvPr>
        </p:nvSpPr>
        <p:spPr>
          <a:xfrm>
            <a:off x="6367233" y="2219709"/>
            <a:ext cx="4809898" cy="4105757"/>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4" name="Picture Placeholder 24">
            <a:extLst>
              <a:ext uri="{FF2B5EF4-FFF2-40B4-BE49-F238E27FC236}">
                <a16:creationId xmlns:a16="http://schemas.microsoft.com/office/drawing/2014/main" id="{7EBD0B56-03B6-CD4C-8662-07C860E1BA3B}"/>
              </a:ext>
            </a:extLst>
          </p:cNvPr>
          <p:cNvSpPr>
            <a:spLocks noGrp="1"/>
          </p:cNvSpPr>
          <p:nvPr>
            <p:ph type="pic" sz="quarter" idx="12" hasCustomPrompt="1"/>
          </p:nvPr>
        </p:nvSpPr>
        <p:spPr>
          <a:xfrm>
            <a:off x="0" y="-4763"/>
            <a:ext cx="5715000" cy="6858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7" name="Title 1">
            <a:extLst>
              <a:ext uri="{FF2B5EF4-FFF2-40B4-BE49-F238E27FC236}">
                <a16:creationId xmlns:a16="http://schemas.microsoft.com/office/drawing/2014/main" id="{4A76EB7D-5CA5-2741-875D-57D8173E3D73}"/>
              </a:ext>
            </a:extLst>
          </p:cNvPr>
          <p:cNvSpPr>
            <a:spLocks noGrp="1"/>
          </p:cNvSpPr>
          <p:nvPr>
            <p:ph type="title" hasCustomPrompt="1"/>
          </p:nvPr>
        </p:nvSpPr>
        <p:spPr>
          <a:xfrm>
            <a:off x="6324600" y="508976"/>
            <a:ext cx="480850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13720396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OPOSTA FINANCEIRA">
    <p:spTree>
      <p:nvGrpSpPr>
        <p:cNvPr id="1" name=""/>
        <p:cNvGrpSpPr/>
        <p:nvPr/>
      </p:nvGrpSpPr>
      <p:grpSpPr>
        <a:xfrm>
          <a:off x="0" y="0"/>
          <a:ext cx="0" cy="0"/>
          <a:chOff x="0" y="0"/>
          <a:chExt cx="0" cy="0"/>
        </a:xfrm>
      </p:grpSpPr>
      <p:sp>
        <p:nvSpPr>
          <p:cNvPr id="21" name="Picture Placeholder 24">
            <a:extLst>
              <a:ext uri="{FF2B5EF4-FFF2-40B4-BE49-F238E27FC236}">
                <a16:creationId xmlns:a16="http://schemas.microsoft.com/office/drawing/2014/main" id="{7911B364-EC96-DC44-9E21-86A5A0C3412E}"/>
              </a:ext>
            </a:extLst>
          </p:cNvPr>
          <p:cNvSpPr>
            <a:spLocks noGrp="1"/>
          </p:cNvSpPr>
          <p:nvPr>
            <p:ph type="pic" sz="quarter" idx="12" hasCustomPrompt="1"/>
          </p:nvPr>
        </p:nvSpPr>
        <p:spPr>
          <a:xfrm>
            <a:off x="6477000" y="1"/>
            <a:ext cx="5715000" cy="6858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23" name="Text Placeholder 21">
            <a:extLst>
              <a:ext uri="{FF2B5EF4-FFF2-40B4-BE49-F238E27FC236}">
                <a16:creationId xmlns:a16="http://schemas.microsoft.com/office/drawing/2014/main" id="{12F50438-D141-284A-988E-6E958ACE94B3}"/>
              </a:ext>
            </a:extLst>
          </p:cNvPr>
          <p:cNvSpPr>
            <a:spLocks noGrp="1"/>
          </p:cNvSpPr>
          <p:nvPr>
            <p:ph type="body" sz="quarter" idx="11"/>
          </p:nvPr>
        </p:nvSpPr>
        <p:spPr>
          <a:xfrm>
            <a:off x="828682" y="2216727"/>
            <a:ext cx="4809898" cy="75507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4" name="Table Placeholder 2">
            <a:extLst>
              <a:ext uri="{FF2B5EF4-FFF2-40B4-BE49-F238E27FC236}">
                <a16:creationId xmlns:a16="http://schemas.microsoft.com/office/drawing/2014/main" id="{8C444620-9C49-EA4C-B589-1D96ADF34C14}"/>
              </a:ext>
            </a:extLst>
          </p:cNvPr>
          <p:cNvSpPr>
            <a:spLocks noGrp="1"/>
          </p:cNvSpPr>
          <p:nvPr>
            <p:ph type="tbl" sz="quarter" idx="13"/>
          </p:nvPr>
        </p:nvSpPr>
        <p:spPr>
          <a:xfrm>
            <a:off x="1447800" y="3108620"/>
            <a:ext cx="4191000" cy="1066800"/>
          </a:xfrm>
        </p:spPr>
        <p:txBody>
          <a:bodyPr/>
          <a:lstStyle/>
          <a:p>
            <a:endParaRPr lang="pt-PT"/>
          </a:p>
        </p:txBody>
      </p:sp>
      <p:sp>
        <p:nvSpPr>
          <p:cNvPr id="25" name="Text Placeholder 21">
            <a:extLst>
              <a:ext uri="{FF2B5EF4-FFF2-40B4-BE49-F238E27FC236}">
                <a16:creationId xmlns:a16="http://schemas.microsoft.com/office/drawing/2014/main" id="{043432B1-3863-D948-8FF0-CEFDD63758B5}"/>
              </a:ext>
            </a:extLst>
          </p:cNvPr>
          <p:cNvSpPr>
            <a:spLocks noGrp="1"/>
          </p:cNvSpPr>
          <p:nvPr>
            <p:ph type="body" sz="quarter" idx="14"/>
          </p:nvPr>
        </p:nvSpPr>
        <p:spPr>
          <a:xfrm>
            <a:off x="235032" y="3500719"/>
            <a:ext cx="1136568" cy="283464"/>
          </a:xfrm>
        </p:spPr>
        <p:txBody>
          <a:bodyPr>
            <a:noAutofit/>
          </a:bodyPr>
          <a:lstStyle>
            <a:lvl1pPr marL="0" indent="0">
              <a:buNone/>
              <a:defRPr sz="1200" b="0" i="0">
                <a:solidFill>
                  <a:schemeClr val="tx1"/>
                </a:solidFill>
                <a:latin typeface="Segoe UI" panose="020B0502040204020203" pitchFamily="34" charset="0"/>
                <a:cs typeface="Segoe UI" panose="020B0502040204020203" pitchFamily="34" charset="0"/>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endParaRPr lang="pt-PT" noProof="0"/>
          </a:p>
        </p:txBody>
      </p:sp>
      <p:sp>
        <p:nvSpPr>
          <p:cNvPr id="26" name="Text Placeholder 21">
            <a:extLst>
              <a:ext uri="{FF2B5EF4-FFF2-40B4-BE49-F238E27FC236}">
                <a16:creationId xmlns:a16="http://schemas.microsoft.com/office/drawing/2014/main" id="{02312BCE-32CB-244B-AAC3-0FFD49C03B82}"/>
              </a:ext>
            </a:extLst>
          </p:cNvPr>
          <p:cNvSpPr>
            <a:spLocks noGrp="1"/>
          </p:cNvSpPr>
          <p:nvPr>
            <p:ph type="body" sz="quarter" idx="15"/>
          </p:nvPr>
        </p:nvSpPr>
        <p:spPr>
          <a:xfrm>
            <a:off x="836223" y="4309237"/>
            <a:ext cx="4809898" cy="2039788"/>
          </a:xfrm>
        </p:spPr>
        <p:txBody>
          <a:bodyPr>
            <a:noAutofit/>
          </a:bodyPr>
          <a:lstStyle>
            <a:lvl1pPr marL="0" indent="0">
              <a:lnSpc>
                <a:spcPct val="90000"/>
              </a:lnSpc>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8" name="Slide Number Placeholder 5">
            <a:extLst>
              <a:ext uri="{FF2B5EF4-FFF2-40B4-BE49-F238E27FC236}">
                <a16:creationId xmlns:a16="http://schemas.microsoft.com/office/drawing/2014/main" id="{405BBF03-19A0-B949-BE4D-27AF7B772F9A}"/>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sp>
        <p:nvSpPr>
          <p:cNvPr id="10" name="Title 1">
            <a:extLst>
              <a:ext uri="{FF2B5EF4-FFF2-40B4-BE49-F238E27FC236}">
                <a16:creationId xmlns:a16="http://schemas.microsoft.com/office/drawing/2014/main" id="{828A47EA-2030-B942-B935-847EB73CBDF8}"/>
              </a:ext>
            </a:extLst>
          </p:cNvPr>
          <p:cNvSpPr>
            <a:spLocks noGrp="1"/>
          </p:cNvSpPr>
          <p:nvPr>
            <p:ph type="title" hasCustomPrompt="1"/>
          </p:nvPr>
        </p:nvSpPr>
        <p:spPr>
          <a:xfrm>
            <a:off x="830071" y="508976"/>
            <a:ext cx="480850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5115422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M+TEXTO +CAIXA ITÁLICA">
    <p:spTree>
      <p:nvGrpSpPr>
        <p:cNvPr id="1" name=""/>
        <p:cNvGrpSpPr/>
        <p:nvPr/>
      </p:nvGrpSpPr>
      <p:grpSpPr>
        <a:xfrm>
          <a:off x="0" y="0"/>
          <a:ext cx="0" cy="0"/>
          <a:chOff x="0" y="0"/>
          <a:chExt cx="0" cy="0"/>
        </a:xfrm>
      </p:grpSpPr>
      <p:sp>
        <p:nvSpPr>
          <p:cNvPr id="18" name="Picture Placeholder 24">
            <a:extLst>
              <a:ext uri="{FF2B5EF4-FFF2-40B4-BE49-F238E27FC236}">
                <a16:creationId xmlns:a16="http://schemas.microsoft.com/office/drawing/2014/main" id="{0BDBCFF4-B68A-014F-ADA8-4D85CD5AA2F2}"/>
              </a:ext>
            </a:extLst>
          </p:cNvPr>
          <p:cNvSpPr>
            <a:spLocks noGrp="1"/>
          </p:cNvSpPr>
          <p:nvPr>
            <p:ph type="pic" sz="quarter" idx="12" hasCustomPrompt="1"/>
          </p:nvPr>
        </p:nvSpPr>
        <p:spPr>
          <a:xfrm>
            <a:off x="0"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3" name="Retângulo 19">
            <a:extLst>
              <a:ext uri="{FF2B5EF4-FFF2-40B4-BE49-F238E27FC236}">
                <a16:creationId xmlns:a16="http://schemas.microsoft.com/office/drawing/2014/main" id="{13A6DECC-094E-9840-9A30-A7969A071DE6}"/>
              </a:ext>
            </a:extLst>
          </p:cNvPr>
          <p:cNvSpPr/>
          <p:nvPr userDrawn="1"/>
        </p:nvSpPr>
        <p:spPr>
          <a:xfrm>
            <a:off x="5728557" y="6115767"/>
            <a:ext cx="5448574" cy="433880"/>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solidFill>
                <a:srgbClr val="E53223"/>
              </a:solidFill>
              <a:latin typeface="Calibri" panose="020F0502020204030204"/>
            </a:endParaRPr>
          </a:p>
        </p:txBody>
      </p:sp>
      <p:sp>
        <p:nvSpPr>
          <p:cNvPr id="23" name="Text Placeholder 21">
            <a:extLst>
              <a:ext uri="{FF2B5EF4-FFF2-40B4-BE49-F238E27FC236}">
                <a16:creationId xmlns:a16="http://schemas.microsoft.com/office/drawing/2014/main" id="{FD3D6020-F556-3242-9EF3-49D9744EFEA3}"/>
              </a:ext>
            </a:extLst>
          </p:cNvPr>
          <p:cNvSpPr>
            <a:spLocks noGrp="1"/>
          </p:cNvSpPr>
          <p:nvPr>
            <p:ph type="body" sz="quarter" idx="13"/>
          </p:nvPr>
        </p:nvSpPr>
        <p:spPr>
          <a:xfrm>
            <a:off x="6367234" y="6115767"/>
            <a:ext cx="4823454" cy="428290"/>
          </a:xfrm>
        </p:spPr>
        <p:txBody>
          <a:bodyPr>
            <a:noAutofit/>
          </a:bodyPr>
          <a:lstStyle>
            <a:lvl1pPr marL="0" marR="0" indent="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None/>
              <a:tabLst/>
              <a:defRPr sz="1000" b="0" i="1">
                <a:solidFill>
                  <a:schemeClr val="tx1"/>
                </a:solidFill>
                <a:latin typeface="Segoe UI Light" panose="020B0502040204020203" pitchFamily="34" charset="0"/>
                <a:cs typeface="Segoe UI Light" panose="020B0502040204020203" pitchFamily="34" charset="0"/>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171450" marR="0" lvl="0" indent="-17145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Char char="•"/>
              <a:tabLst/>
              <a:defRPr/>
            </a:pPr>
            <a:endParaRPr lang="pt-PT" noProof="0"/>
          </a:p>
          <a:p>
            <a:pPr lvl="0"/>
            <a:endParaRPr lang="pt-PT" noProof="0"/>
          </a:p>
          <a:p>
            <a:pPr lvl="0"/>
            <a:endParaRPr lang="pt-PT" noProof="0"/>
          </a:p>
        </p:txBody>
      </p:sp>
      <p:pic>
        <p:nvPicPr>
          <p:cNvPr id="7" name="Picture 6">
            <a:extLst>
              <a:ext uri="{FF2B5EF4-FFF2-40B4-BE49-F238E27FC236}">
                <a16:creationId xmlns:a16="http://schemas.microsoft.com/office/drawing/2014/main" id="{3935AF12-337F-0346-93CC-731DB625DAD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24BA35C4-B6AA-1243-B629-580500BDF972}"/>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4" name="Title 1">
            <a:extLst>
              <a:ext uri="{FF2B5EF4-FFF2-40B4-BE49-F238E27FC236}">
                <a16:creationId xmlns:a16="http://schemas.microsoft.com/office/drawing/2014/main" id="{9AACB47D-D002-0D4F-AB81-7EF07EDFAB1F}"/>
              </a:ext>
            </a:extLst>
          </p:cNvPr>
          <p:cNvSpPr>
            <a:spLocks noGrp="1"/>
          </p:cNvSpPr>
          <p:nvPr>
            <p:ph type="title" hasCustomPrompt="1"/>
          </p:nvPr>
        </p:nvSpPr>
        <p:spPr>
          <a:xfrm>
            <a:off x="6324600" y="508976"/>
            <a:ext cx="4808509" cy="964698"/>
          </a:xfrm>
        </p:spPr>
        <p:txBody>
          <a:bodyPr anchor="t" anchorCtr="0">
            <a:noAutofit/>
          </a:bodyPr>
          <a:lstStyle>
            <a:lvl1pPr>
              <a:defRPr sz="5000">
                <a:solidFill>
                  <a:schemeClr val="accent4"/>
                </a:solidFill>
              </a:defRPr>
            </a:lvl1pPr>
          </a:lstStyle>
          <a:p>
            <a:r>
              <a:rPr lang="pt-PT" noProof="0"/>
              <a:t>título do slide</a:t>
            </a:r>
          </a:p>
        </p:txBody>
      </p:sp>
      <p:sp>
        <p:nvSpPr>
          <p:cNvPr id="15" name="Text Placeholder 21">
            <a:extLst>
              <a:ext uri="{FF2B5EF4-FFF2-40B4-BE49-F238E27FC236}">
                <a16:creationId xmlns:a16="http://schemas.microsoft.com/office/drawing/2014/main" id="{72637F6C-1DB7-934B-A98E-7AE0B2BA5A64}"/>
              </a:ext>
            </a:extLst>
          </p:cNvPr>
          <p:cNvSpPr>
            <a:spLocks noGrp="1"/>
          </p:cNvSpPr>
          <p:nvPr>
            <p:ph type="body" sz="quarter" idx="14"/>
          </p:nvPr>
        </p:nvSpPr>
        <p:spPr>
          <a:xfrm>
            <a:off x="6367233" y="2219709"/>
            <a:ext cx="4809898" cy="3604621"/>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23422804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O + IMAGEM 2">
    <p:spTree>
      <p:nvGrpSpPr>
        <p:cNvPr id="1" name=""/>
        <p:cNvGrpSpPr/>
        <p:nvPr/>
      </p:nvGrpSpPr>
      <p:grpSpPr>
        <a:xfrm>
          <a:off x="0" y="0"/>
          <a:ext cx="0" cy="0"/>
          <a:chOff x="0" y="0"/>
          <a:chExt cx="0" cy="0"/>
        </a:xfrm>
      </p:grpSpPr>
      <p:sp>
        <p:nvSpPr>
          <p:cNvPr id="6" name="Retângulo 2">
            <a:extLst>
              <a:ext uri="{FF2B5EF4-FFF2-40B4-BE49-F238E27FC236}">
                <a16:creationId xmlns:a16="http://schemas.microsoft.com/office/drawing/2014/main" id="{72ECA632-22EE-D749-A7CE-02E4DD1BB7C8}"/>
              </a:ext>
            </a:extLst>
          </p:cNvPr>
          <p:cNvSpPr/>
          <p:nvPr userDrawn="1"/>
        </p:nvSpPr>
        <p:spPr>
          <a:xfrm>
            <a:off x="932262" y="1752600"/>
            <a:ext cx="4439145" cy="923330"/>
          </a:xfrm>
          <a:prstGeom prst="rect">
            <a:avLst/>
          </a:prstGeom>
          <a:noFill/>
        </p:spPr>
        <p:txBody>
          <a:bodyPr wrap="square">
            <a:spAutoFit/>
          </a:bodyPr>
          <a:lstStyle/>
          <a:p>
            <a:endParaRPr lang="en-US" sz="5400" b="1">
              <a:solidFill>
                <a:srgbClr val="E5414E"/>
              </a:solidFill>
              <a:latin typeface="Segoe UI" panose="020B0502040204020203" pitchFamily="34" charset="0"/>
              <a:ea typeface="Inter" panose="020B0502030000000004" pitchFamily="34" charset="0"/>
              <a:cs typeface="Segoe UI" panose="020B0502040204020203" pitchFamily="34" charset="0"/>
            </a:endParaRPr>
          </a:p>
        </p:txBody>
      </p:sp>
      <p:sp>
        <p:nvSpPr>
          <p:cNvPr id="10" name="Slide Number Placeholder 5">
            <a:extLst>
              <a:ext uri="{FF2B5EF4-FFF2-40B4-BE49-F238E27FC236}">
                <a16:creationId xmlns:a16="http://schemas.microsoft.com/office/drawing/2014/main" id="{A8BA5070-9B0B-D245-AEF9-A4A8711440E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sp>
        <p:nvSpPr>
          <p:cNvPr id="9" name="Title 1">
            <a:extLst>
              <a:ext uri="{FF2B5EF4-FFF2-40B4-BE49-F238E27FC236}">
                <a16:creationId xmlns:a16="http://schemas.microsoft.com/office/drawing/2014/main" id="{4672BD39-4BB2-1B42-AA14-B873B828EAE0}"/>
              </a:ext>
            </a:extLst>
          </p:cNvPr>
          <p:cNvSpPr>
            <a:spLocks noGrp="1"/>
          </p:cNvSpPr>
          <p:nvPr>
            <p:ph type="title" hasCustomPrompt="1"/>
          </p:nvPr>
        </p:nvSpPr>
        <p:spPr>
          <a:xfrm>
            <a:off x="830071" y="508976"/>
            <a:ext cx="4808509" cy="964698"/>
          </a:xfrm>
        </p:spPr>
        <p:txBody>
          <a:bodyPr anchor="t" anchorCtr="0">
            <a:noAutofit/>
          </a:bodyPr>
          <a:lstStyle>
            <a:lvl1pPr>
              <a:defRPr sz="5000">
                <a:solidFill>
                  <a:schemeClr val="accent4"/>
                </a:solidFill>
              </a:defRPr>
            </a:lvl1pPr>
          </a:lstStyle>
          <a:p>
            <a:r>
              <a:rPr lang="pt-PT" noProof="0"/>
              <a:t>título do slide</a:t>
            </a:r>
          </a:p>
        </p:txBody>
      </p:sp>
      <p:sp>
        <p:nvSpPr>
          <p:cNvPr id="17" name="Text Placeholder 21">
            <a:extLst>
              <a:ext uri="{FF2B5EF4-FFF2-40B4-BE49-F238E27FC236}">
                <a16:creationId xmlns:a16="http://schemas.microsoft.com/office/drawing/2014/main" id="{966A8680-8D11-884C-B89E-CCA8BE27E6B9}"/>
              </a:ext>
            </a:extLst>
          </p:cNvPr>
          <p:cNvSpPr>
            <a:spLocks noGrp="1"/>
          </p:cNvSpPr>
          <p:nvPr>
            <p:ph type="body" sz="quarter" idx="11"/>
          </p:nvPr>
        </p:nvSpPr>
        <p:spPr>
          <a:xfrm>
            <a:off x="828682" y="2209800"/>
            <a:ext cx="4809898" cy="4097916"/>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20" name="Picture Placeholder 24">
            <a:extLst>
              <a:ext uri="{FF2B5EF4-FFF2-40B4-BE49-F238E27FC236}">
                <a16:creationId xmlns:a16="http://schemas.microsoft.com/office/drawing/2014/main" id="{02D681B6-0CB5-B641-84A8-9E5B39D172F6}"/>
              </a:ext>
            </a:extLst>
          </p:cNvPr>
          <p:cNvSpPr>
            <a:spLocks noGrp="1"/>
          </p:cNvSpPr>
          <p:nvPr>
            <p:ph type="pic" sz="quarter" idx="12" hasCustomPrompt="1"/>
          </p:nvPr>
        </p:nvSpPr>
        <p:spPr>
          <a:xfrm>
            <a:off x="6490855"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Tree>
    <p:extLst>
      <p:ext uri="{BB962C8B-B14F-4D97-AF65-F5344CB8AC3E}">
        <p14:creationId xmlns:p14="http://schemas.microsoft.com/office/powerpoint/2010/main" val="31586019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M+TEXTO 2">
    <p:spTree>
      <p:nvGrpSpPr>
        <p:cNvPr id="1" name=""/>
        <p:cNvGrpSpPr/>
        <p:nvPr/>
      </p:nvGrpSpPr>
      <p:grpSpPr>
        <a:xfrm>
          <a:off x="0" y="0"/>
          <a:ext cx="0" cy="0"/>
          <a:chOff x="0" y="0"/>
          <a:chExt cx="0" cy="0"/>
        </a:xfrm>
      </p:grpSpPr>
      <p:sp>
        <p:nvSpPr>
          <p:cNvPr id="6" name="Retângulo 2">
            <a:extLst>
              <a:ext uri="{FF2B5EF4-FFF2-40B4-BE49-F238E27FC236}">
                <a16:creationId xmlns:a16="http://schemas.microsoft.com/office/drawing/2014/main" id="{72ECA632-22EE-D749-A7CE-02E4DD1BB7C8}"/>
              </a:ext>
            </a:extLst>
          </p:cNvPr>
          <p:cNvSpPr/>
          <p:nvPr userDrawn="1"/>
        </p:nvSpPr>
        <p:spPr>
          <a:xfrm>
            <a:off x="932262" y="1752600"/>
            <a:ext cx="4439145" cy="923330"/>
          </a:xfrm>
          <a:prstGeom prst="rect">
            <a:avLst/>
          </a:prstGeom>
          <a:noFill/>
        </p:spPr>
        <p:txBody>
          <a:bodyPr wrap="square">
            <a:spAutoFit/>
          </a:bodyPr>
          <a:lstStyle/>
          <a:p>
            <a:endParaRPr lang="en-US" sz="5400" b="1">
              <a:solidFill>
                <a:srgbClr val="E5414E"/>
              </a:solidFill>
              <a:latin typeface="Segoe UI" panose="020B0502040204020203" pitchFamily="34" charset="0"/>
              <a:ea typeface="Inter" panose="020B0502030000000004"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3BAE662B-BEB4-624E-8C67-D0B0F136965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1" name="Slide Number Placeholder 5">
            <a:extLst>
              <a:ext uri="{FF2B5EF4-FFF2-40B4-BE49-F238E27FC236}">
                <a16:creationId xmlns:a16="http://schemas.microsoft.com/office/drawing/2014/main" id="{BAD350C4-E47E-AF4B-B7AA-159A45B1FE20}"/>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4" name="Picture Placeholder 24">
            <a:extLst>
              <a:ext uri="{FF2B5EF4-FFF2-40B4-BE49-F238E27FC236}">
                <a16:creationId xmlns:a16="http://schemas.microsoft.com/office/drawing/2014/main" id="{B70AF7CF-CC32-F840-B871-71279C4CD6A4}"/>
              </a:ext>
            </a:extLst>
          </p:cNvPr>
          <p:cNvSpPr>
            <a:spLocks noGrp="1"/>
          </p:cNvSpPr>
          <p:nvPr>
            <p:ph type="pic" sz="quarter" idx="12" hasCustomPrompt="1"/>
          </p:nvPr>
        </p:nvSpPr>
        <p:spPr>
          <a:xfrm>
            <a:off x="0"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5" name="Text Placeholder 21">
            <a:extLst>
              <a:ext uri="{FF2B5EF4-FFF2-40B4-BE49-F238E27FC236}">
                <a16:creationId xmlns:a16="http://schemas.microsoft.com/office/drawing/2014/main" id="{8B79E39D-876E-794A-8F2E-73A0CFABA3DF}"/>
              </a:ext>
            </a:extLst>
          </p:cNvPr>
          <p:cNvSpPr>
            <a:spLocks noGrp="1"/>
          </p:cNvSpPr>
          <p:nvPr>
            <p:ph type="body" sz="quarter" idx="13"/>
          </p:nvPr>
        </p:nvSpPr>
        <p:spPr>
          <a:xfrm>
            <a:off x="6367233" y="2219709"/>
            <a:ext cx="4809898" cy="4105757"/>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6" name="Title 1">
            <a:extLst>
              <a:ext uri="{FF2B5EF4-FFF2-40B4-BE49-F238E27FC236}">
                <a16:creationId xmlns:a16="http://schemas.microsoft.com/office/drawing/2014/main" id="{1657C710-0C8E-CF4D-A04A-46C7FACE5962}"/>
              </a:ext>
            </a:extLst>
          </p:cNvPr>
          <p:cNvSpPr>
            <a:spLocks noGrp="1"/>
          </p:cNvSpPr>
          <p:nvPr>
            <p:ph type="title" hasCustomPrompt="1"/>
          </p:nvPr>
        </p:nvSpPr>
        <p:spPr>
          <a:xfrm>
            <a:off x="6324600" y="508976"/>
            <a:ext cx="480850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9807789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SQUEMA">
    <p:spTree>
      <p:nvGrpSpPr>
        <p:cNvPr id="1" name=""/>
        <p:cNvGrpSpPr/>
        <p:nvPr/>
      </p:nvGrpSpPr>
      <p:grpSpPr>
        <a:xfrm>
          <a:off x="0" y="0"/>
          <a:ext cx="0" cy="0"/>
          <a:chOff x="0" y="0"/>
          <a:chExt cx="0" cy="0"/>
        </a:xfrm>
      </p:grpSpPr>
      <p:sp>
        <p:nvSpPr>
          <p:cNvPr id="7" name="TextBox 26">
            <a:extLst>
              <a:ext uri="{FF2B5EF4-FFF2-40B4-BE49-F238E27FC236}">
                <a16:creationId xmlns:a16="http://schemas.microsoft.com/office/drawing/2014/main" id="{474F511C-5D6A-A448-84F5-8C5254A28CAA}"/>
              </a:ext>
            </a:extLst>
          </p:cNvPr>
          <p:cNvSpPr txBox="1"/>
          <p:nvPr userDrawn="1"/>
        </p:nvSpPr>
        <p:spPr>
          <a:xfrm>
            <a:off x="1102929" y="2474630"/>
            <a:ext cx="913689" cy="307777"/>
          </a:xfrm>
          <a:prstGeom prst="rect">
            <a:avLst/>
          </a:prstGeom>
          <a:noFill/>
        </p:spPr>
        <p:txBody>
          <a:bodyPr wrap="square" rtlCol="0">
            <a:spAutoFit/>
          </a:bodyPr>
          <a:lstStyle/>
          <a:p>
            <a:pPr algn="ctr"/>
            <a:r>
              <a:rPr lang="en-US" sz="1400">
                <a:solidFill>
                  <a:srgbClr val="F0F2F6"/>
                </a:solidFill>
                <a:ea typeface="Segoe UI Light" charset="0"/>
                <a:cs typeface="Segoe UI Light" charset="0"/>
              </a:rPr>
              <a:t>INÍCIO</a:t>
            </a:r>
          </a:p>
        </p:txBody>
      </p:sp>
      <p:sp>
        <p:nvSpPr>
          <p:cNvPr id="8" name="TextBox 27">
            <a:extLst>
              <a:ext uri="{FF2B5EF4-FFF2-40B4-BE49-F238E27FC236}">
                <a16:creationId xmlns:a16="http://schemas.microsoft.com/office/drawing/2014/main" id="{127DF772-5807-B743-A412-996C8BA1792C}"/>
              </a:ext>
            </a:extLst>
          </p:cNvPr>
          <p:cNvSpPr txBox="1"/>
          <p:nvPr userDrawn="1"/>
        </p:nvSpPr>
        <p:spPr>
          <a:xfrm>
            <a:off x="9471895" y="4367819"/>
            <a:ext cx="913689" cy="307777"/>
          </a:xfrm>
          <a:prstGeom prst="rect">
            <a:avLst/>
          </a:prstGeom>
          <a:noFill/>
        </p:spPr>
        <p:txBody>
          <a:bodyPr wrap="square" rtlCol="0">
            <a:spAutoFit/>
          </a:bodyPr>
          <a:lstStyle/>
          <a:p>
            <a:pPr algn="ctr"/>
            <a:r>
              <a:rPr lang="en-US" sz="1400">
                <a:solidFill>
                  <a:srgbClr val="F0F2F6"/>
                </a:solidFill>
                <a:ea typeface="Segoe UI Light" charset="0"/>
                <a:cs typeface="Segoe UI Light" charset="0"/>
              </a:rPr>
              <a:t>FIM</a:t>
            </a:r>
          </a:p>
        </p:txBody>
      </p:sp>
      <p:sp>
        <p:nvSpPr>
          <p:cNvPr id="9" name="TextBox 28">
            <a:extLst>
              <a:ext uri="{FF2B5EF4-FFF2-40B4-BE49-F238E27FC236}">
                <a16:creationId xmlns:a16="http://schemas.microsoft.com/office/drawing/2014/main" id="{B098EA1D-05CD-1346-B6DD-2FA9BB7728BA}"/>
              </a:ext>
            </a:extLst>
          </p:cNvPr>
          <p:cNvSpPr txBox="1"/>
          <p:nvPr userDrawn="1"/>
        </p:nvSpPr>
        <p:spPr>
          <a:xfrm>
            <a:off x="1455389" y="3015017"/>
            <a:ext cx="1417150" cy="384345"/>
          </a:xfrm>
          <a:prstGeom prst="rect">
            <a:avLst/>
          </a:prstGeom>
          <a:noFill/>
        </p:spPr>
        <p:txBody>
          <a:bodyPr wrap="square" rtlCol="0">
            <a:spAutoFit/>
          </a:bodyPr>
          <a:lstStyle/>
          <a:p>
            <a:pPr algn="ctr"/>
            <a:r>
              <a:rPr lang="en-US" sz="1051" b="1">
                <a:solidFill>
                  <a:srgbClr val="F0F2F6"/>
                </a:solidFill>
                <a:latin typeface="Segoe UI Semibold" charset="0"/>
                <a:ea typeface="Segoe UI Semibold" charset="0"/>
                <a:cs typeface="Segoe UI Semibold" charset="0"/>
              </a:rPr>
              <a:t>Macro</a:t>
            </a:r>
          </a:p>
          <a:p>
            <a:pPr algn="ctr"/>
            <a:r>
              <a:rPr lang="en-US" sz="1051" b="1">
                <a:solidFill>
                  <a:srgbClr val="F0F2F6"/>
                </a:solidFill>
                <a:latin typeface="Segoe UI Semibold" charset="0"/>
                <a:ea typeface="Segoe UI Semibold" charset="0"/>
                <a:cs typeface="Segoe UI Semibold" charset="0"/>
              </a:rPr>
              <a:t>Planning</a:t>
            </a:r>
          </a:p>
        </p:txBody>
      </p:sp>
      <p:sp>
        <p:nvSpPr>
          <p:cNvPr id="13" name="TextBox 32">
            <a:extLst>
              <a:ext uri="{FF2B5EF4-FFF2-40B4-BE49-F238E27FC236}">
                <a16:creationId xmlns:a16="http://schemas.microsoft.com/office/drawing/2014/main" id="{A2E82556-C2C0-A044-B3B2-61EFC5E11348}"/>
              </a:ext>
            </a:extLst>
          </p:cNvPr>
          <p:cNvSpPr txBox="1"/>
          <p:nvPr userDrawn="1"/>
        </p:nvSpPr>
        <p:spPr>
          <a:xfrm>
            <a:off x="8463879" y="3220505"/>
            <a:ext cx="973777" cy="261610"/>
          </a:xfrm>
          <a:prstGeom prst="rect">
            <a:avLst/>
          </a:prstGeom>
          <a:noFill/>
        </p:spPr>
        <p:txBody>
          <a:bodyPr wrap="square" rtlCol="0">
            <a:spAutoFit/>
          </a:bodyPr>
          <a:lstStyle/>
          <a:p>
            <a:pPr algn="ctr"/>
            <a:r>
              <a:rPr lang="en-US" sz="1050">
                <a:solidFill>
                  <a:srgbClr val="F0F2F6"/>
                </a:solidFill>
                <a:ea typeface="Segoe UI Light" charset="0"/>
                <a:cs typeface="Segoe UI Light" charset="0"/>
              </a:rPr>
              <a:t>Documents</a:t>
            </a:r>
          </a:p>
        </p:txBody>
      </p:sp>
      <p:sp>
        <p:nvSpPr>
          <p:cNvPr id="14" name="TextBox 13">
            <a:extLst>
              <a:ext uri="{FF2B5EF4-FFF2-40B4-BE49-F238E27FC236}">
                <a16:creationId xmlns:a16="http://schemas.microsoft.com/office/drawing/2014/main" id="{63F0967C-F21D-C941-8A65-9D3A908163B7}"/>
              </a:ext>
            </a:extLst>
          </p:cNvPr>
          <p:cNvSpPr txBox="1"/>
          <p:nvPr userDrawn="1"/>
        </p:nvSpPr>
        <p:spPr>
          <a:xfrm>
            <a:off x="8510824" y="3709752"/>
            <a:ext cx="862424" cy="261610"/>
          </a:xfrm>
          <a:prstGeom prst="rect">
            <a:avLst/>
          </a:prstGeom>
          <a:noFill/>
        </p:spPr>
        <p:txBody>
          <a:bodyPr wrap="square" rtlCol="0">
            <a:spAutoFit/>
          </a:bodyPr>
          <a:lstStyle/>
          <a:p>
            <a:pPr algn="ctr"/>
            <a:r>
              <a:rPr lang="pt-PT" sz="1100">
                <a:solidFill>
                  <a:srgbClr val="F0F2F6"/>
                </a:solidFill>
                <a:ea typeface="Segoe UI Light" charset="0"/>
                <a:cs typeface="Segoe UI Light" charset="0"/>
              </a:rPr>
              <a:t>Packages</a:t>
            </a:r>
          </a:p>
        </p:txBody>
      </p:sp>
      <p:sp>
        <p:nvSpPr>
          <p:cNvPr id="24" name="Retângulo 95">
            <a:extLst>
              <a:ext uri="{FF2B5EF4-FFF2-40B4-BE49-F238E27FC236}">
                <a16:creationId xmlns:a16="http://schemas.microsoft.com/office/drawing/2014/main" id="{891E0873-6245-434E-B1E0-0761B71D7831}"/>
              </a:ext>
            </a:extLst>
          </p:cNvPr>
          <p:cNvSpPr/>
          <p:nvPr userDrawn="1"/>
        </p:nvSpPr>
        <p:spPr>
          <a:xfrm>
            <a:off x="830071" y="1665323"/>
            <a:ext cx="9534957" cy="3527354"/>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5" name="Oval 24">
            <a:extLst>
              <a:ext uri="{FF2B5EF4-FFF2-40B4-BE49-F238E27FC236}">
                <a16:creationId xmlns:a16="http://schemas.microsoft.com/office/drawing/2014/main" id="{E0B7156F-D4B8-C847-A8CD-E4109351836D}"/>
              </a:ext>
            </a:extLst>
          </p:cNvPr>
          <p:cNvSpPr/>
          <p:nvPr userDrawn="1"/>
        </p:nvSpPr>
        <p:spPr>
          <a:xfrm>
            <a:off x="693327" y="1934376"/>
            <a:ext cx="273487" cy="27348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srgbClr val="E5414E"/>
              </a:solidFill>
              <a:latin typeface="Calibri" panose="020F0502020204030204"/>
            </a:endParaRPr>
          </a:p>
        </p:txBody>
      </p:sp>
      <p:pic>
        <p:nvPicPr>
          <p:cNvPr id="28" name="Picture 27">
            <a:extLst>
              <a:ext uri="{FF2B5EF4-FFF2-40B4-BE49-F238E27FC236}">
                <a16:creationId xmlns:a16="http://schemas.microsoft.com/office/drawing/2014/main" id="{D6347B23-852F-4F4F-945A-C69F80422DDE}"/>
              </a:ext>
            </a:extLst>
          </p:cNvPr>
          <p:cNvPicPr>
            <a:picLocks noChangeAspect="1"/>
          </p:cNvPicPr>
          <p:nvPr/>
        </p:nvPicPr>
        <p:blipFill>
          <a:blip r:embed="rId2"/>
          <a:srcRect/>
          <a:stretch/>
        </p:blipFill>
        <p:spPr>
          <a:xfrm>
            <a:off x="11010789" y="152400"/>
            <a:ext cx="1074776" cy="389895"/>
          </a:xfrm>
          <a:prstGeom prst="rect">
            <a:avLst/>
          </a:prstGeom>
        </p:spPr>
      </p:pic>
      <p:sp>
        <p:nvSpPr>
          <p:cNvPr id="32" name="Slide Number Placeholder 5">
            <a:extLst>
              <a:ext uri="{FF2B5EF4-FFF2-40B4-BE49-F238E27FC236}">
                <a16:creationId xmlns:a16="http://schemas.microsoft.com/office/drawing/2014/main" id="{BA2445BE-1D13-A24D-BBFE-129603C1EA9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2" name="Title 1">
            <a:extLst>
              <a:ext uri="{FF2B5EF4-FFF2-40B4-BE49-F238E27FC236}">
                <a16:creationId xmlns:a16="http://schemas.microsoft.com/office/drawing/2014/main" id="{4842B7D7-DAE6-344C-8382-AB8A48A6477D}"/>
              </a:ext>
            </a:extLst>
          </p:cNvPr>
          <p:cNvSpPr>
            <a:spLocks noGrp="1"/>
          </p:cNvSpPr>
          <p:nvPr>
            <p:ph type="title" hasCustomPrompt="1"/>
          </p:nvPr>
        </p:nvSpPr>
        <p:spPr>
          <a:xfrm>
            <a:off x="830071" y="508976"/>
            <a:ext cx="9688380"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175111358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O + CAIXA 1">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B23C76A4-EEF1-0F43-9B83-0131E3FD30E8}"/>
              </a:ext>
            </a:extLst>
          </p:cNvPr>
          <p:cNvSpPr/>
          <p:nvPr userDrawn="1"/>
        </p:nvSpPr>
        <p:spPr>
          <a:xfrm>
            <a:off x="0" y="2023641"/>
            <a:ext cx="5276538" cy="13869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3" name="Retângulo 95">
            <a:extLst>
              <a:ext uri="{FF2B5EF4-FFF2-40B4-BE49-F238E27FC236}">
                <a16:creationId xmlns:a16="http://schemas.microsoft.com/office/drawing/2014/main" id="{8BC59E0B-CFBD-DF43-BFFE-E91099489551}"/>
              </a:ext>
            </a:extLst>
          </p:cNvPr>
          <p:cNvSpPr/>
          <p:nvPr userDrawn="1"/>
        </p:nvSpPr>
        <p:spPr>
          <a:xfrm>
            <a:off x="5562600" y="1454226"/>
            <a:ext cx="6629400" cy="4717973"/>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4" name="Oval 23">
            <a:extLst>
              <a:ext uri="{FF2B5EF4-FFF2-40B4-BE49-F238E27FC236}">
                <a16:creationId xmlns:a16="http://schemas.microsoft.com/office/drawing/2014/main" id="{9BC65B9A-AA38-F444-8399-51C4E8771587}"/>
              </a:ext>
            </a:extLst>
          </p:cNvPr>
          <p:cNvSpPr/>
          <p:nvPr userDrawn="1"/>
        </p:nvSpPr>
        <p:spPr>
          <a:xfrm>
            <a:off x="5425856" y="2012966"/>
            <a:ext cx="273487" cy="27348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srgbClr val="E5414E"/>
              </a:solidFill>
              <a:latin typeface="Calibri" panose="020F0502020204030204"/>
            </a:endParaRPr>
          </a:p>
        </p:txBody>
      </p:sp>
      <p:sp>
        <p:nvSpPr>
          <p:cNvPr id="28" name="Oval 27">
            <a:extLst>
              <a:ext uri="{FF2B5EF4-FFF2-40B4-BE49-F238E27FC236}">
                <a16:creationId xmlns:a16="http://schemas.microsoft.com/office/drawing/2014/main" id="{15C91CB4-2909-B646-8DC8-8556B8B3AC5E}"/>
              </a:ext>
            </a:extLst>
          </p:cNvPr>
          <p:cNvSpPr/>
          <p:nvPr/>
        </p:nvSpPr>
        <p:spPr>
          <a:xfrm>
            <a:off x="204977" y="2122270"/>
            <a:ext cx="423426" cy="42342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33" name="Picture 32">
            <a:extLst>
              <a:ext uri="{FF2B5EF4-FFF2-40B4-BE49-F238E27FC236}">
                <a16:creationId xmlns:a16="http://schemas.microsoft.com/office/drawing/2014/main" id="{45BC112D-319D-6940-91E4-878F7872545D}"/>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4" name="Slide Number Placeholder 5">
            <a:extLst>
              <a:ext uri="{FF2B5EF4-FFF2-40B4-BE49-F238E27FC236}">
                <a16:creationId xmlns:a16="http://schemas.microsoft.com/office/drawing/2014/main" id="{E26E47D0-0C6A-C348-8557-FE2F4713EE39}"/>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37" name="Picture Placeholder 5">
            <a:extLst>
              <a:ext uri="{FF2B5EF4-FFF2-40B4-BE49-F238E27FC236}">
                <a16:creationId xmlns:a16="http://schemas.microsoft.com/office/drawing/2014/main" id="{3A8DA387-64F4-E847-86E7-878B94BFBEAD}"/>
              </a:ext>
            </a:extLst>
          </p:cNvPr>
          <p:cNvSpPr>
            <a:spLocks noGrp="1" noChangeAspect="1"/>
          </p:cNvSpPr>
          <p:nvPr>
            <p:ph type="pic" sz="quarter" idx="47" hasCustomPrompt="1"/>
          </p:nvPr>
        </p:nvSpPr>
        <p:spPr>
          <a:xfrm>
            <a:off x="313171" y="2219673"/>
            <a:ext cx="461675" cy="406878"/>
          </a:xfrm>
        </p:spPr>
        <p:txBody>
          <a:bodyPr>
            <a:normAutofit/>
          </a:bodyPr>
          <a:lstStyle>
            <a:lvl1pPr marL="0" indent="0" algn="ctr">
              <a:buNone/>
              <a:defRPr sz="1000" b="1">
                <a:solidFill>
                  <a:schemeClr val="tx1"/>
                </a:solidFill>
              </a:defRPr>
            </a:lvl1pPr>
          </a:lstStyle>
          <a:p>
            <a:r>
              <a:rPr lang="en-US"/>
              <a:t>icon</a:t>
            </a:r>
          </a:p>
        </p:txBody>
      </p:sp>
      <p:sp>
        <p:nvSpPr>
          <p:cNvPr id="39" name="Text Placeholder 21">
            <a:extLst>
              <a:ext uri="{FF2B5EF4-FFF2-40B4-BE49-F238E27FC236}">
                <a16:creationId xmlns:a16="http://schemas.microsoft.com/office/drawing/2014/main" id="{D763C915-DEEC-8244-A112-6609FDC866C0}"/>
              </a:ext>
            </a:extLst>
          </p:cNvPr>
          <p:cNvSpPr>
            <a:spLocks noGrp="1"/>
          </p:cNvSpPr>
          <p:nvPr>
            <p:ph type="body" sz="quarter" idx="11"/>
          </p:nvPr>
        </p:nvSpPr>
        <p:spPr>
          <a:xfrm>
            <a:off x="830071" y="2132973"/>
            <a:ext cx="4092451" cy="1168271"/>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45" name="Text Placeholder 44">
            <a:extLst>
              <a:ext uri="{FF2B5EF4-FFF2-40B4-BE49-F238E27FC236}">
                <a16:creationId xmlns:a16="http://schemas.microsoft.com/office/drawing/2014/main" id="{5658389E-279F-B64B-9FEB-323F361D41F6}"/>
              </a:ext>
            </a:extLst>
          </p:cNvPr>
          <p:cNvSpPr>
            <a:spLocks noGrp="1"/>
          </p:cNvSpPr>
          <p:nvPr>
            <p:ph type="body" sz="quarter" idx="48"/>
          </p:nvPr>
        </p:nvSpPr>
        <p:spPr>
          <a:xfrm>
            <a:off x="853918" y="3559393"/>
            <a:ext cx="4068603" cy="2590800"/>
          </a:xfrm>
        </p:spPr>
        <p:txBody>
          <a:bodyPr>
            <a:noAutofit/>
          </a:bodyPr>
          <a:lstStyle>
            <a:lvl1pPr marL="0" indent="0">
              <a:buNone/>
              <a:defRPr sz="1200"/>
            </a:lvl1pPr>
            <a:lvl2pPr marL="594360" indent="-228600">
              <a:buFont typeface="Courier New" panose="02070309020205020404" pitchFamily="49" charset="0"/>
              <a:buChar char="o"/>
              <a:defRPr sz="1200"/>
            </a:lvl2pPr>
          </a:lstStyle>
          <a:p>
            <a:pPr lvl="0"/>
            <a:r>
              <a:rPr lang="pt-PT" noProof="0"/>
              <a:t>Click to edit Master text styles</a:t>
            </a:r>
          </a:p>
          <a:p>
            <a:pPr lvl="1"/>
            <a:r>
              <a:rPr lang="pt-PT" noProof="0"/>
              <a:t>Second level</a:t>
            </a:r>
          </a:p>
        </p:txBody>
      </p:sp>
      <p:sp>
        <p:nvSpPr>
          <p:cNvPr id="12" name="Title 1">
            <a:extLst>
              <a:ext uri="{FF2B5EF4-FFF2-40B4-BE49-F238E27FC236}">
                <a16:creationId xmlns:a16="http://schemas.microsoft.com/office/drawing/2014/main" id="{EFE3A192-E2C4-B547-ACC4-855778D47179}"/>
              </a:ext>
            </a:extLst>
          </p:cNvPr>
          <p:cNvSpPr>
            <a:spLocks noGrp="1"/>
          </p:cNvSpPr>
          <p:nvPr>
            <p:ph type="title" hasCustomPrompt="1"/>
          </p:nvPr>
        </p:nvSpPr>
        <p:spPr>
          <a:xfrm>
            <a:off x="830071" y="508976"/>
            <a:ext cx="7355462" cy="835917"/>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435212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O+ 4 QUADRADOS">
    <p:spTree>
      <p:nvGrpSpPr>
        <p:cNvPr id="1" name=""/>
        <p:cNvGrpSpPr/>
        <p:nvPr/>
      </p:nvGrpSpPr>
      <p:grpSpPr>
        <a:xfrm>
          <a:off x="0" y="0"/>
          <a:ext cx="0" cy="0"/>
          <a:chOff x="0" y="0"/>
          <a:chExt cx="0" cy="0"/>
        </a:xfrm>
      </p:grpSpPr>
      <p:graphicFrame>
        <p:nvGraphicFramePr>
          <p:cNvPr id="13" name="Tabela 2">
            <a:extLst>
              <a:ext uri="{FF2B5EF4-FFF2-40B4-BE49-F238E27FC236}">
                <a16:creationId xmlns:a16="http://schemas.microsoft.com/office/drawing/2014/main" id="{8683DD54-4834-0A43-AC32-75EC89F2C44D}"/>
              </a:ext>
            </a:extLst>
          </p:cNvPr>
          <p:cNvGraphicFramePr>
            <a:graphicFrameLocks noGrp="1"/>
          </p:cNvGraphicFramePr>
          <p:nvPr userDrawn="1"/>
        </p:nvGraphicFramePr>
        <p:xfrm>
          <a:off x="1305316" y="4648199"/>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graphicFrame>
        <p:nvGraphicFramePr>
          <p:cNvPr id="7" name="Tabela 2">
            <a:extLst>
              <a:ext uri="{FF2B5EF4-FFF2-40B4-BE49-F238E27FC236}">
                <a16:creationId xmlns:a16="http://schemas.microsoft.com/office/drawing/2014/main" id="{8D9A9778-3C25-A646-B9A2-96408AFD9E8E}"/>
              </a:ext>
            </a:extLst>
          </p:cNvPr>
          <p:cNvGraphicFramePr>
            <a:graphicFrameLocks noGrp="1"/>
          </p:cNvGraphicFramePr>
          <p:nvPr userDrawn="1"/>
        </p:nvGraphicFramePr>
        <p:xfrm>
          <a:off x="1305316" y="2538747"/>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sp>
        <p:nvSpPr>
          <p:cNvPr id="8" name="Retângulo 91">
            <a:extLst>
              <a:ext uri="{FF2B5EF4-FFF2-40B4-BE49-F238E27FC236}">
                <a16:creationId xmlns:a16="http://schemas.microsoft.com/office/drawing/2014/main" id="{621ED1AE-E70E-BF4A-B3CC-F2CCAAFBD19F}"/>
              </a:ext>
            </a:extLst>
          </p:cNvPr>
          <p:cNvSpPr/>
          <p:nvPr userDrawn="1"/>
        </p:nvSpPr>
        <p:spPr>
          <a:xfrm>
            <a:off x="0" y="1529058"/>
            <a:ext cx="12193588" cy="8402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9" name="Oval 8">
            <a:extLst>
              <a:ext uri="{FF2B5EF4-FFF2-40B4-BE49-F238E27FC236}">
                <a16:creationId xmlns:a16="http://schemas.microsoft.com/office/drawing/2014/main" id="{D3D5D9E6-3D9E-5D43-8ED5-0A3E941F4417}"/>
              </a:ext>
            </a:extLst>
          </p:cNvPr>
          <p:cNvSpPr/>
          <p:nvPr userDrawn="1"/>
        </p:nvSpPr>
        <p:spPr>
          <a:xfrm>
            <a:off x="476491" y="29718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graphicFrame>
        <p:nvGraphicFramePr>
          <p:cNvPr id="12" name="Tabela 2">
            <a:extLst>
              <a:ext uri="{FF2B5EF4-FFF2-40B4-BE49-F238E27FC236}">
                <a16:creationId xmlns:a16="http://schemas.microsoft.com/office/drawing/2014/main" id="{2E9BA04A-127A-E346-8360-2B350FB8E03D}"/>
              </a:ext>
            </a:extLst>
          </p:cNvPr>
          <p:cNvGraphicFramePr>
            <a:graphicFrameLocks noGrp="1"/>
          </p:cNvGraphicFramePr>
          <p:nvPr userDrawn="1"/>
        </p:nvGraphicFramePr>
        <p:xfrm>
          <a:off x="5857875" y="2538747"/>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graphicFrame>
        <p:nvGraphicFramePr>
          <p:cNvPr id="14" name="Tabela 2">
            <a:extLst>
              <a:ext uri="{FF2B5EF4-FFF2-40B4-BE49-F238E27FC236}">
                <a16:creationId xmlns:a16="http://schemas.microsoft.com/office/drawing/2014/main" id="{C8827181-F658-3445-8F1B-1B8E7444003A}"/>
              </a:ext>
            </a:extLst>
          </p:cNvPr>
          <p:cNvGraphicFramePr>
            <a:graphicFrameLocks noGrp="1"/>
          </p:cNvGraphicFramePr>
          <p:nvPr userDrawn="1"/>
        </p:nvGraphicFramePr>
        <p:xfrm>
          <a:off x="5857875" y="4648198"/>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sp>
        <p:nvSpPr>
          <p:cNvPr id="20" name="Oval 19">
            <a:extLst>
              <a:ext uri="{FF2B5EF4-FFF2-40B4-BE49-F238E27FC236}">
                <a16:creationId xmlns:a16="http://schemas.microsoft.com/office/drawing/2014/main" id="{ED4BA6C8-C8D0-8A46-807D-D1A2F98FEB0D}"/>
              </a:ext>
            </a:extLst>
          </p:cNvPr>
          <p:cNvSpPr/>
          <p:nvPr/>
        </p:nvSpPr>
        <p:spPr>
          <a:xfrm>
            <a:off x="2133600" y="2592575"/>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31" name="Picture 30">
            <a:extLst>
              <a:ext uri="{FF2B5EF4-FFF2-40B4-BE49-F238E27FC236}">
                <a16:creationId xmlns:a16="http://schemas.microsoft.com/office/drawing/2014/main" id="{BE5941E4-871F-0E41-A1D8-E0C42C8286D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2" name="Slide Number Placeholder 5">
            <a:extLst>
              <a:ext uri="{FF2B5EF4-FFF2-40B4-BE49-F238E27FC236}">
                <a16:creationId xmlns:a16="http://schemas.microsoft.com/office/drawing/2014/main" id="{ED55A2A5-F6C4-0C4F-8AA2-46158EF0FF98}"/>
              </a:ext>
            </a:extLst>
          </p:cNvPr>
          <p:cNvSpPr>
            <a:spLocks noGrp="1"/>
          </p:cNvSpPr>
          <p:nvPr userDrawn="1">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36" name="Marcador de Posição do Texto 36">
            <a:extLst>
              <a:ext uri="{FF2B5EF4-FFF2-40B4-BE49-F238E27FC236}">
                <a16:creationId xmlns:a16="http://schemas.microsoft.com/office/drawing/2014/main" id="{3CBE39F4-ECEE-EF47-9A2E-A39569AAD118}"/>
              </a:ext>
            </a:extLst>
          </p:cNvPr>
          <p:cNvSpPr>
            <a:spLocks noGrp="1"/>
          </p:cNvSpPr>
          <p:nvPr userDrawn="1">
            <p:ph type="body" sz="quarter" idx="33" hasCustomPrompt="1"/>
          </p:nvPr>
        </p:nvSpPr>
        <p:spPr>
          <a:xfrm>
            <a:off x="1201674" y="1605359"/>
            <a:ext cx="1374475" cy="263601"/>
          </a:xfrm>
        </p:spPr>
        <p:txBody>
          <a:bodyPr anchor="t">
            <a:noAutofit/>
          </a:bodyPr>
          <a:lstStyle>
            <a:lvl1pPr marL="0" indent="0" algn="l">
              <a:buNone/>
              <a:defRPr sz="1400" b="1"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38" name="Text Placeholder 21">
            <a:extLst>
              <a:ext uri="{FF2B5EF4-FFF2-40B4-BE49-F238E27FC236}">
                <a16:creationId xmlns:a16="http://schemas.microsoft.com/office/drawing/2014/main" id="{BB1DB443-1BF1-A145-B6CA-FDC049AFD826}"/>
              </a:ext>
            </a:extLst>
          </p:cNvPr>
          <p:cNvSpPr>
            <a:spLocks noGrp="1"/>
          </p:cNvSpPr>
          <p:nvPr userDrawn="1">
            <p:ph type="body" sz="quarter" idx="11"/>
          </p:nvPr>
        </p:nvSpPr>
        <p:spPr>
          <a:xfrm>
            <a:off x="1201674" y="1902218"/>
            <a:ext cx="6714894" cy="36720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40" name="Text Placeholder 43">
            <a:extLst>
              <a:ext uri="{FF2B5EF4-FFF2-40B4-BE49-F238E27FC236}">
                <a16:creationId xmlns:a16="http://schemas.microsoft.com/office/drawing/2014/main" id="{F62E400A-E18A-D54D-9577-8FAD7F0401B0}"/>
              </a:ext>
            </a:extLst>
          </p:cNvPr>
          <p:cNvSpPr>
            <a:spLocks noGrp="1"/>
          </p:cNvSpPr>
          <p:nvPr userDrawn="1">
            <p:ph type="body" sz="quarter" idx="16"/>
          </p:nvPr>
        </p:nvSpPr>
        <p:spPr>
          <a:xfrm>
            <a:off x="1600200" y="3017838"/>
            <a:ext cx="3788856" cy="1298943"/>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1" name="Text Placeholder 43">
            <a:extLst>
              <a:ext uri="{FF2B5EF4-FFF2-40B4-BE49-F238E27FC236}">
                <a16:creationId xmlns:a16="http://schemas.microsoft.com/office/drawing/2014/main" id="{D6B9DF0D-5DFC-0F4B-81B7-BE0209BFED6D}"/>
              </a:ext>
            </a:extLst>
          </p:cNvPr>
          <p:cNvSpPr>
            <a:spLocks noGrp="1"/>
          </p:cNvSpPr>
          <p:nvPr userDrawn="1">
            <p:ph type="body" sz="quarter" idx="34"/>
          </p:nvPr>
        </p:nvSpPr>
        <p:spPr>
          <a:xfrm>
            <a:off x="6172200" y="3017838"/>
            <a:ext cx="3788856" cy="1298943"/>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2" name="Text Placeholder 43">
            <a:extLst>
              <a:ext uri="{FF2B5EF4-FFF2-40B4-BE49-F238E27FC236}">
                <a16:creationId xmlns:a16="http://schemas.microsoft.com/office/drawing/2014/main" id="{D395F3F2-0F2B-CF43-A50B-6273E48C846A}"/>
              </a:ext>
            </a:extLst>
          </p:cNvPr>
          <p:cNvSpPr>
            <a:spLocks noGrp="1"/>
          </p:cNvSpPr>
          <p:nvPr userDrawn="1">
            <p:ph type="body" sz="quarter" idx="35"/>
          </p:nvPr>
        </p:nvSpPr>
        <p:spPr>
          <a:xfrm>
            <a:off x="1600200" y="5149604"/>
            <a:ext cx="3788856" cy="1298943"/>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3" name="Text Placeholder 43">
            <a:extLst>
              <a:ext uri="{FF2B5EF4-FFF2-40B4-BE49-F238E27FC236}">
                <a16:creationId xmlns:a16="http://schemas.microsoft.com/office/drawing/2014/main" id="{B749DDCE-BCCD-1441-A0EA-F839AAEE0235}"/>
              </a:ext>
            </a:extLst>
          </p:cNvPr>
          <p:cNvSpPr>
            <a:spLocks noGrp="1"/>
          </p:cNvSpPr>
          <p:nvPr userDrawn="1">
            <p:ph type="body" sz="quarter" idx="36"/>
          </p:nvPr>
        </p:nvSpPr>
        <p:spPr>
          <a:xfrm>
            <a:off x="6172200" y="5149604"/>
            <a:ext cx="3788856" cy="1298943"/>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4" name="Marcador de Posição do Texto 36">
            <a:extLst>
              <a:ext uri="{FF2B5EF4-FFF2-40B4-BE49-F238E27FC236}">
                <a16:creationId xmlns:a16="http://schemas.microsoft.com/office/drawing/2014/main" id="{D5E1B76F-2215-BA49-8402-1CBB9510B012}"/>
              </a:ext>
            </a:extLst>
          </p:cNvPr>
          <p:cNvSpPr>
            <a:spLocks noGrp="1"/>
          </p:cNvSpPr>
          <p:nvPr userDrawn="1">
            <p:ph type="body" sz="quarter" idx="37" hasCustomPrompt="1"/>
          </p:nvPr>
        </p:nvSpPr>
        <p:spPr>
          <a:xfrm>
            <a:off x="2524268" y="2582619"/>
            <a:ext cx="2785861" cy="290283"/>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3" name="Picture Placeholder 5">
            <a:extLst>
              <a:ext uri="{FF2B5EF4-FFF2-40B4-BE49-F238E27FC236}">
                <a16:creationId xmlns:a16="http://schemas.microsoft.com/office/drawing/2014/main" id="{482CFC0D-456C-C849-B47D-3A811516DDBB}"/>
              </a:ext>
            </a:extLst>
          </p:cNvPr>
          <p:cNvSpPr>
            <a:spLocks noGrp="1" noChangeAspect="1"/>
          </p:cNvSpPr>
          <p:nvPr userDrawn="1">
            <p:ph type="pic" sz="quarter" idx="47" hasCustomPrompt="1"/>
          </p:nvPr>
        </p:nvSpPr>
        <p:spPr>
          <a:xfrm>
            <a:off x="2188797" y="2624401"/>
            <a:ext cx="213380" cy="188054"/>
          </a:xfrm>
        </p:spPr>
        <p:txBody>
          <a:bodyPr>
            <a:noAutofit/>
          </a:bodyPr>
          <a:lstStyle>
            <a:lvl1pPr marL="0" indent="0" algn="ctr">
              <a:buNone/>
              <a:defRPr sz="300" b="1">
                <a:solidFill>
                  <a:schemeClr val="tx1"/>
                </a:solidFill>
              </a:defRPr>
            </a:lvl1pPr>
          </a:lstStyle>
          <a:p>
            <a:r>
              <a:rPr lang="en-US"/>
              <a:t>icon</a:t>
            </a:r>
          </a:p>
        </p:txBody>
      </p:sp>
      <p:sp>
        <p:nvSpPr>
          <p:cNvPr id="54" name="Oval 53">
            <a:extLst>
              <a:ext uri="{FF2B5EF4-FFF2-40B4-BE49-F238E27FC236}">
                <a16:creationId xmlns:a16="http://schemas.microsoft.com/office/drawing/2014/main" id="{EEA345B3-C0C3-9544-8AE6-44AFE5368ECC}"/>
              </a:ext>
            </a:extLst>
          </p:cNvPr>
          <p:cNvSpPr/>
          <p:nvPr userDrawn="1"/>
        </p:nvSpPr>
        <p:spPr>
          <a:xfrm>
            <a:off x="6616856" y="2596024"/>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55" name="Marcador de Posição do Texto 36">
            <a:extLst>
              <a:ext uri="{FF2B5EF4-FFF2-40B4-BE49-F238E27FC236}">
                <a16:creationId xmlns:a16="http://schemas.microsoft.com/office/drawing/2014/main" id="{AAA411F0-2801-CF48-9877-6C5E66E4D9CD}"/>
              </a:ext>
            </a:extLst>
          </p:cNvPr>
          <p:cNvSpPr>
            <a:spLocks noGrp="1"/>
          </p:cNvSpPr>
          <p:nvPr>
            <p:ph type="body" sz="quarter" idx="48" hasCustomPrompt="1"/>
          </p:nvPr>
        </p:nvSpPr>
        <p:spPr>
          <a:xfrm>
            <a:off x="7007524" y="2586069"/>
            <a:ext cx="2660207" cy="277190"/>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6" name="Picture Placeholder 5">
            <a:extLst>
              <a:ext uri="{FF2B5EF4-FFF2-40B4-BE49-F238E27FC236}">
                <a16:creationId xmlns:a16="http://schemas.microsoft.com/office/drawing/2014/main" id="{7B18B935-9F65-C94C-B1DF-E64466C9E1DE}"/>
              </a:ext>
            </a:extLst>
          </p:cNvPr>
          <p:cNvSpPr>
            <a:spLocks noGrp="1" noChangeAspect="1"/>
          </p:cNvSpPr>
          <p:nvPr>
            <p:ph type="pic" sz="quarter" idx="49" hasCustomPrompt="1"/>
          </p:nvPr>
        </p:nvSpPr>
        <p:spPr>
          <a:xfrm>
            <a:off x="6672053" y="2627850"/>
            <a:ext cx="213380" cy="188054"/>
          </a:xfrm>
        </p:spPr>
        <p:txBody>
          <a:bodyPr>
            <a:noAutofit/>
          </a:bodyPr>
          <a:lstStyle>
            <a:lvl1pPr marL="0" indent="0" algn="ctr">
              <a:buNone/>
              <a:defRPr sz="300" b="1">
                <a:solidFill>
                  <a:schemeClr val="tx1"/>
                </a:solidFill>
              </a:defRPr>
            </a:lvl1pPr>
          </a:lstStyle>
          <a:p>
            <a:r>
              <a:rPr lang="en-US"/>
              <a:t>icon</a:t>
            </a:r>
          </a:p>
        </p:txBody>
      </p:sp>
      <p:sp>
        <p:nvSpPr>
          <p:cNvPr id="57" name="Oval 56">
            <a:extLst>
              <a:ext uri="{FF2B5EF4-FFF2-40B4-BE49-F238E27FC236}">
                <a16:creationId xmlns:a16="http://schemas.microsoft.com/office/drawing/2014/main" id="{F00FFA52-1F61-724E-A5A4-19F30321C015}"/>
              </a:ext>
            </a:extLst>
          </p:cNvPr>
          <p:cNvSpPr/>
          <p:nvPr userDrawn="1"/>
        </p:nvSpPr>
        <p:spPr>
          <a:xfrm>
            <a:off x="2133600" y="4696341"/>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58" name="Marcador de Posição do Texto 36">
            <a:extLst>
              <a:ext uri="{FF2B5EF4-FFF2-40B4-BE49-F238E27FC236}">
                <a16:creationId xmlns:a16="http://schemas.microsoft.com/office/drawing/2014/main" id="{50C88688-F7C1-4B4B-AEE4-BB15D3BB02F8}"/>
              </a:ext>
            </a:extLst>
          </p:cNvPr>
          <p:cNvSpPr>
            <a:spLocks noGrp="1"/>
          </p:cNvSpPr>
          <p:nvPr>
            <p:ph type="body" sz="quarter" idx="50" hasCustomPrompt="1"/>
          </p:nvPr>
        </p:nvSpPr>
        <p:spPr>
          <a:xfrm>
            <a:off x="2524268" y="4686385"/>
            <a:ext cx="2785861" cy="290283"/>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9" name="Picture Placeholder 5">
            <a:extLst>
              <a:ext uri="{FF2B5EF4-FFF2-40B4-BE49-F238E27FC236}">
                <a16:creationId xmlns:a16="http://schemas.microsoft.com/office/drawing/2014/main" id="{EBED2356-E993-6C46-8C68-981A2198A0D6}"/>
              </a:ext>
            </a:extLst>
          </p:cNvPr>
          <p:cNvSpPr>
            <a:spLocks noGrp="1" noChangeAspect="1"/>
          </p:cNvSpPr>
          <p:nvPr>
            <p:ph type="pic" sz="quarter" idx="51" hasCustomPrompt="1"/>
          </p:nvPr>
        </p:nvSpPr>
        <p:spPr>
          <a:xfrm>
            <a:off x="2188797" y="4728167"/>
            <a:ext cx="213380" cy="188054"/>
          </a:xfrm>
        </p:spPr>
        <p:txBody>
          <a:bodyPr>
            <a:noAutofit/>
          </a:bodyPr>
          <a:lstStyle>
            <a:lvl1pPr marL="0" indent="0" algn="ctr">
              <a:buNone/>
              <a:defRPr sz="300" b="1">
                <a:solidFill>
                  <a:schemeClr val="tx1"/>
                </a:solidFill>
              </a:defRPr>
            </a:lvl1pPr>
          </a:lstStyle>
          <a:p>
            <a:r>
              <a:rPr lang="en-US"/>
              <a:t>icon</a:t>
            </a:r>
          </a:p>
        </p:txBody>
      </p:sp>
      <p:sp>
        <p:nvSpPr>
          <p:cNvPr id="60" name="Oval 59">
            <a:extLst>
              <a:ext uri="{FF2B5EF4-FFF2-40B4-BE49-F238E27FC236}">
                <a16:creationId xmlns:a16="http://schemas.microsoft.com/office/drawing/2014/main" id="{091427A1-3760-7E45-BA4B-A293CDAFD084}"/>
              </a:ext>
            </a:extLst>
          </p:cNvPr>
          <p:cNvSpPr/>
          <p:nvPr userDrawn="1"/>
        </p:nvSpPr>
        <p:spPr>
          <a:xfrm>
            <a:off x="6616856" y="4696341"/>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61" name="Marcador de Posição do Texto 36">
            <a:extLst>
              <a:ext uri="{FF2B5EF4-FFF2-40B4-BE49-F238E27FC236}">
                <a16:creationId xmlns:a16="http://schemas.microsoft.com/office/drawing/2014/main" id="{25FC6BD4-194B-2B45-89FD-761D375CDB33}"/>
              </a:ext>
            </a:extLst>
          </p:cNvPr>
          <p:cNvSpPr>
            <a:spLocks noGrp="1"/>
          </p:cNvSpPr>
          <p:nvPr>
            <p:ph type="body" sz="quarter" idx="52" hasCustomPrompt="1"/>
          </p:nvPr>
        </p:nvSpPr>
        <p:spPr>
          <a:xfrm>
            <a:off x="7007524" y="4686386"/>
            <a:ext cx="2660207" cy="277190"/>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62" name="Picture Placeholder 5">
            <a:extLst>
              <a:ext uri="{FF2B5EF4-FFF2-40B4-BE49-F238E27FC236}">
                <a16:creationId xmlns:a16="http://schemas.microsoft.com/office/drawing/2014/main" id="{F98F59E1-921C-FB42-9A48-48ADED11151B}"/>
              </a:ext>
            </a:extLst>
          </p:cNvPr>
          <p:cNvSpPr>
            <a:spLocks noGrp="1" noChangeAspect="1"/>
          </p:cNvSpPr>
          <p:nvPr>
            <p:ph type="pic" sz="quarter" idx="53" hasCustomPrompt="1"/>
          </p:nvPr>
        </p:nvSpPr>
        <p:spPr>
          <a:xfrm>
            <a:off x="6672053" y="4728167"/>
            <a:ext cx="213380" cy="188054"/>
          </a:xfrm>
        </p:spPr>
        <p:txBody>
          <a:bodyPr>
            <a:noAutofit/>
          </a:bodyPr>
          <a:lstStyle>
            <a:lvl1pPr marL="0" indent="0" algn="ctr">
              <a:buNone/>
              <a:defRPr sz="300" b="1">
                <a:solidFill>
                  <a:schemeClr val="tx1"/>
                </a:solidFill>
              </a:defRPr>
            </a:lvl1pPr>
          </a:lstStyle>
          <a:p>
            <a:r>
              <a:rPr lang="en-US"/>
              <a:t>icon</a:t>
            </a:r>
          </a:p>
        </p:txBody>
      </p:sp>
      <p:sp>
        <p:nvSpPr>
          <p:cNvPr id="35" name="Title 1">
            <a:extLst>
              <a:ext uri="{FF2B5EF4-FFF2-40B4-BE49-F238E27FC236}">
                <a16:creationId xmlns:a16="http://schemas.microsoft.com/office/drawing/2014/main" id="{FEFC0F97-EC7E-9C40-B1C2-2105DEA26DFE}"/>
              </a:ext>
            </a:extLst>
          </p:cNvPr>
          <p:cNvSpPr>
            <a:spLocks noGrp="1"/>
          </p:cNvSpPr>
          <p:nvPr>
            <p:ph type="title" hasCustomPrompt="1"/>
          </p:nvPr>
        </p:nvSpPr>
        <p:spPr>
          <a:xfrm>
            <a:off x="830070" y="508976"/>
            <a:ext cx="8618725"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1987074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O+CAIXA 2">
    <p:spTree>
      <p:nvGrpSpPr>
        <p:cNvPr id="1" name=""/>
        <p:cNvGrpSpPr/>
        <p:nvPr/>
      </p:nvGrpSpPr>
      <p:grpSpPr>
        <a:xfrm>
          <a:off x="0" y="0"/>
          <a:ext cx="0" cy="0"/>
          <a:chOff x="0" y="0"/>
          <a:chExt cx="0" cy="0"/>
        </a:xfrm>
      </p:grpSpPr>
      <p:sp>
        <p:nvSpPr>
          <p:cNvPr id="17" name="Retângulo 91">
            <a:extLst>
              <a:ext uri="{FF2B5EF4-FFF2-40B4-BE49-F238E27FC236}">
                <a16:creationId xmlns:a16="http://schemas.microsoft.com/office/drawing/2014/main" id="{1498E8B5-4F96-E647-AA2A-22EA9DCC072E}"/>
              </a:ext>
            </a:extLst>
          </p:cNvPr>
          <p:cNvSpPr/>
          <p:nvPr userDrawn="1"/>
        </p:nvSpPr>
        <p:spPr>
          <a:xfrm>
            <a:off x="0" y="1529058"/>
            <a:ext cx="12193588" cy="142248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8" name="Marcador de Posição do Texto 36">
            <a:extLst>
              <a:ext uri="{FF2B5EF4-FFF2-40B4-BE49-F238E27FC236}">
                <a16:creationId xmlns:a16="http://schemas.microsoft.com/office/drawing/2014/main" id="{E8970C5B-969B-9E40-A03F-C96FB8EE4DD5}"/>
              </a:ext>
            </a:extLst>
          </p:cNvPr>
          <p:cNvSpPr>
            <a:spLocks noGrp="1"/>
          </p:cNvSpPr>
          <p:nvPr>
            <p:ph type="body" sz="quarter" idx="33" hasCustomPrompt="1"/>
          </p:nvPr>
        </p:nvSpPr>
        <p:spPr>
          <a:xfrm>
            <a:off x="1201674" y="1605359"/>
            <a:ext cx="1374475" cy="263601"/>
          </a:xfrm>
        </p:spPr>
        <p:txBody>
          <a:bodyPr anchor="ctr">
            <a:noAutofit/>
          </a:bodyPr>
          <a:lstStyle>
            <a:lvl1pPr marL="0" indent="0" algn="l">
              <a:buNone/>
              <a:defRPr sz="1400" b="1"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20" name="Text Placeholder 21">
            <a:extLst>
              <a:ext uri="{FF2B5EF4-FFF2-40B4-BE49-F238E27FC236}">
                <a16:creationId xmlns:a16="http://schemas.microsoft.com/office/drawing/2014/main" id="{5F580004-E2A5-A441-920E-5581146E3A09}"/>
              </a:ext>
            </a:extLst>
          </p:cNvPr>
          <p:cNvSpPr>
            <a:spLocks noGrp="1"/>
          </p:cNvSpPr>
          <p:nvPr>
            <p:ph type="body" sz="quarter" idx="11"/>
          </p:nvPr>
        </p:nvSpPr>
        <p:spPr>
          <a:xfrm>
            <a:off x="1201674" y="1902218"/>
            <a:ext cx="6714894" cy="36720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19" name="TextBox 18">
            <a:extLst>
              <a:ext uri="{FF2B5EF4-FFF2-40B4-BE49-F238E27FC236}">
                <a16:creationId xmlns:a16="http://schemas.microsoft.com/office/drawing/2014/main" id="{4C795035-24E8-0A41-AEA2-D3213239483A}"/>
              </a:ext>
            </a:extLst>
          </p:cNvPr>
          <p:cNvSpPr txBox="1"/>
          <p:nvPr userDrawn="1"/>
        </p:nvSpPr>
        <p:spPr>
          <a:xfrm>
            <a:off x="6260220" y="7922852"/>
            <a:ext cx="4198779" cy="153888"/>
          </a:xfrm>
          <a:prstGeom prst="rect">
            <a:avLst/>
          </a:prstGeom>
          <a:noFill/>
        </p:spPr>
        <p:txBody>
          <a:bodyPr wrap="square" lIns="0" tIns="0" rIns="0" bIns="0" rtlCol="0">
            <a:spAutoFit/>
          </a:bodyPr>
          <a:lstStyle>
            <a:defPPr>
              <a:defRPr lang="x-none"/>
            </a:defPPr>
            <a:lvl1pPr>
              <a:defRPr b="0" i="0">
                <a:solidFill>
                  <a:srgbClr val="B92C32"/>
                </a:solidFill>
                <a:latin typeface="Segoe UI" panose="020B0502040204020203" pitchFamily="34" charset="0"/>
                <a:cs typeface="Segoe UI" panose="020B0502040204020203" pitchFamily="34" charset="0"/>
              </a:defRPr>
            </a:lvl1pPr>
          </a:lstStyle>
          <a:p>
            <a:r>
              <a:rPr lang="aa-ET" sz="1000">
                <a:solidFill>
                  <a:srgbClr val="00151E">
                    <a:lumMod val="95000"/>
                    <a:lumOff val="5000"/>
                  </a:srgbClr>
                </a:solidFill>
                <a:latin typeface="Segoe UI Semibold" panose="020B0702040204020203" pitchFamily="34" charset="0"/>
                <a:cs typeface="Segoe UI Semibold" panose="020B0702040204020203" pitchFamily="34" charset="0"/>
              </a:rPr>
              <a:t>NOTA</a:t>
            </a:r>
            <a:r>
              <a:rPr lang="aa-ET" sz="1000">
                <a:solidFill>
                  <a:srgbClr val="00151E">
                    <a:lumMod val="95000"/>
                    <a:lumOff val="5000"/>
                  </a:srgbClr>
                </a:solidFill>
                <a:latin typeface="Segoe UI Light" panose="020B0502040204020203" pitchFamily="34" charset="0"/>
                <a:cs typeface="Segoe UI Light" panose="020B0502040204020203" pitchFamily="34" charset="0"/>
              </a:rPr>
              <a:t>: PROPOSTA. MODELO A ALINHAR NO ARRANQUE DO SERVIÇO</a:t>
            </a:r>
            <a:r>
              <a:rPr lang="pt-PT" sz="1000">
                <a:latin typeface="Segoe UI Light" panose="020B0502040204020203" pitchFamily="34" charset="0"/>
                <a:cs typeface="Segoe UI Light" panose="020B0502040204020203" pitchFamily="34" charset="0"/>
              </a:rPr>
              <a:t>​</a:t>
            </a:r>
          </a:p>
        </p:txBody>
      </p:sp>
      <p:pic>
        <p:nvPicPr>
          <p:cNvPr id="91" name="Picture 90">
            <a:extLst>
              <a:ext uri="{FF2B5EF4-FFF2-40B4-BE49-F238E27FC236}">
                <a16:creationId xmlns:a16="http://schemas.microsoft.com/office/drawing/2014/main" id="{35123E22-0E39-FE47-A2FB-9B912C9C696D}"/>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92" name="Slide Number Placeholder 5">
            <a:extLst>
              <a:ext uri="{FF2B5EF4-FFF2-40B4-BE49-F238E27FC236}">
                <a16:creationId xmlns:a16="http://schemas.microsoft.com/office/drawing/2014/main" id="{81C9FF52-B606-0643-81B7-71D6F574627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01" name="Text Placeholder 99">
            <a:extLst>
              <a:ext uri="{FF2B5EF4-FFF2-40B4-BE49-F238E27FC236}">
                <a16:creationId xmlns:a16="http://schemas.microsoft.com/office/drawing/2014/main" id="{3412035B-C142-8345-98CD-486ED5982F4B}"/>
              </a:ext>
            </a:extLst>
          </p:cNvPr>
          <p:cNvSpPr>
            <a:spLocks noGrp="1"/>
          </p:cNvSpPr>
          <p:nvPr>
            <p:ph type="body" sz="quarter" idx="34"/>
          </p:nvPr>
        </p:nvSpPr>
        <p:spPr>
          <a:xfrm>
            <a:off x="796925" y="3152776"/>
            <a:ext cx="10515600" cy="3111499"/>
          </a:xfrm>
        </p:spPr>
        <p:txBody>
          <a:bodyPr>
            <a:noAutofit/>
          </a:bodyPr>
          <a:lstStyle>
            <a:lvl1pPr marL="0" indent="0">
              <a:buNone/>
              <a:defRPr sz="1200"/>
            </a:lvl1pPr>
            <a:lvl2pPr>
              <a:defRPr sz="1200"/>
            </a:lvl2pPr>
            <a:lvl3pPr>
              <a:defRPr sz="1200"/>
            </a:lvl3pPr>
          </a:lstStyle>
          <a:p>
            <a:pPr lvl="0"/>
            <a:r>
              <a:rPr lang="pt-PT" noProof="0"/>
              <a:t>Click to edit Master text styles</a:t>
            </a:r>
          </a:p>
          <a:p>
            <a:pPr lvl="1"/>
            <a:r>
              <a:rPr lang="pt-PT" noProof="0"/>
              <a:t>Second level</a:t>
            </a:r>
          </a:p>
          <a:p>
            <a:pPr lvl="2"/>
            <a:r>
              <a:rPr lang="pt-PT" noProof="0"/>
              <a:t>Third level</a:t>
            </a:r>
          </a:p>
        </p:txBody>
      </p:sp>
      <p:sp>
        <p:nvSpPr>
          <p:cNvPr id="12" name="Title 1">
            <a:extLst>
              <a:ext uri="{FF2B5EF4-FFF2-40B4-BE49-F238E27FC236}">
                <a16:creationId xmlns:a16="http://schemas.microsoft.com/office/drawing/2014/main" id="{B21E8AB4-BAAF-2541-AF99-6C762545C1A7}"/>
              </a:ext>
            </a:extLst>
          </p:cNvPr>
          <p:cNvSpPr>
            <a:spLocks noGrp="1"/>
          </p:cNvSpPr>
          <p:nvPr>
            <p:ph type="title" hasCustomPrompt="1"/>
          </p:nvPr>
        </p:nvSpPr>
        <p:spPr>
          <a:xfrm>
            <a:off x="830071" y="508976"/>
            <a:ext cx="7086497"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378332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NO DE DESENVOLVIMENTO">
    <p:spTree>
      <p:nvGrpSpPr>
        <p:cNvPr id="1" name=""/>
        <p:cNvGrpSpPr/>
        <p:nvPr/>
      </p:nvGrpSpPr>
      <p:grpSpPr>
        <a:xfrm>
          <a:off x="0" y="0"/>
          <a:ext cx="0" cy="0"/>
          <a:chOff x="0" y="0"/>
          <a:chExt cx="0" cy="0"/>
        </a:xfrm>
      </p:grpSpPr>
      <p:sp>
        <p:nvSpPr>
          <p:cNvPr id="6" name="Line 63">
            <a:extLst>
              <a:ext uri="{FF2B5EF4-FFF2-40B4-BE49-F238E27FC236}">
                <a16:creationId xmlns:a16="http://schemas.microsoft.com/office/drawing/2014/main" id="{E012CE2A-6B0E-2C4D-942A-6D19787CAF5A}"/>
              </a:ext>
            </a:extLst>
          </p:cNvPr>
          <p:cNvSpPr>
            <a:spLocks noChangeShapeType="1"/>
          </p:cNvSpPr>
          <p:nvPr userDrawn="1"/>
        </p:nvSpPr>
        <p:spPr bwMode="auto">
          <a:xfrm>
            <a:off x="3441941" y="2907500"/>
            <a:ext cx="0" cy="3009134"/>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7" name="Rectangle 8">
            <a:extLst>
              <a:ext uri="{FF2B5EF4-FFF2-40B4-BE49-F238E27FC236}">
                <a16:creationId xmlns:a16="http://schemas.microsoft.com/office/drawing/2014/main" id="{E8415A0D-91C3-F540-8FCF-36A29C8FC850}"/>
              </a:ext>
            </a:extLst>
          </p:cNvPr>
          <p:cNvSpPr>
            <a:spLocks noChangeArrowheads="1"/>
          </p:cNvSpPr>
          <p:nvPr userDrawn="1"/>
        </p:nvSpPr>
        <p:spPr bwMode="auto">
          <a:xfrm>
            <a:off x="3523133" y="2023556"/>
            <a:ext cx="2587625" cy="568325"/>
          </a:xfrm>
          <a:prstGeom prst="rect">
            <a:avLst/>
          </a:prstGeom>
          <a:solidFill>
            <a:schemeClr val="accent3">
              <a:lumMod val="60000"/>
              <a:lumOff val="40000"/>
            </a:schemeClr>
          </a:solidFill>
          <a:ln>
            <a:noFill/>
          </a:ln>
          <a:effectLst/>
        </p:spPr>
        <p:txBody>
          <a:bodyPr wrap="none" anchor="ctr"/>
          <a:lstStyle/>
          <a:p>
            <a:endParaRPr lang="en-PT"/>
          </a:p>
        </p:txBody>
      </p:sp>
      <p:sp>
        <p:nvSpPr>
          <p:cNvPr id="8" name="Rectangle 8">
            <a:extLst>
              <a:ext uri="{FF2B5EF4-FFF2-40B4-BE49-F238E27FC236}">
                <a16:creationId xmlns:a16="http://schemas.microsoft.com/office/drawing/2014/main" id="{2D062BD1-3C1C-0546-BF42-6741BB4ED43F}"/>
              </a:ext>
            </a:extLst>
          </p:cNvPr>
          <p:cNvSpPr>
            <a:spLocks noChangeArrowheads="1"/>
          </p:cNvSpPr>
          <p:nvPr userDrawn="1"/>
        </p:nvSpPr>
        <p:spPr bwMode="auto">
          <a:xfrm>
            <a:off x="6188659" y="2023361"/>
            <a:ext cx="2587625" cy="568325"/>
          </a:xfrm>
          <a:prstGeom prst="rect">
            <a:avLst/>
          </a:prstGeom>
          <a:solidFill>
            <a:schemeClr val="accent5"/>
          </a:solidFill>
          <a:ln>
            <a:noFill/>
          </a:ln>
          <a:effectLst/>
        </p:spPr>
        <p:txBody>
          <a:bodyPr wrap="none" anchor="ctr"/>
          <a:lstStyle/>
          <a:p>
            <a:endParaRPr lang="en-PT"/>
          </a:p>
        </p:txBody>
      </p:sp>
      <p:sp>
        <p:nvSpPr>
          <p:cNvPr id="9" name="Rectangle 8">
            <a:extLst>
              <a:ext uri="{FF2B5EF4-FFF2-40B4-BE49-F238E27FC236}">
                <a16:creationId xmlns:a16="http://schemas.microsoft.com/office/drawing/2014/main" id="{C3F94906-1A84-B041-B97C-19B4C712257B}"/>
              </a:ext>
            </a:extLst>
          </p:cNvPr>
          <p:cNvSpPr>
            <a:spLocks noChangeArrowheads="1"/>
          </p:cNvSpPr>
          <p:nvPr userDrawn="1"/>
        </p:nvSpPr>
        <p:spPr bwMode="auto">
          <a:xfrm>
            <a:off x="8869345" y="2022694"/>
            <a:ext cx="2587625" cy="568325"/>
          </a:xfrm>
          <a:prstGeom prst="rect">
            <a:avLst/>
          </a:prstGeom>
          <a:solidFill>
            <a:schemeClr val="accent4"/>
          </a:solidFill>
          <a:ln>
            <a:noFill/>
          </a:ln>
          <a:effectLst/>
        </p:spPr>
        <p:txBody>
          <a:bodyPr wrap="none" anchor="ctr"/>
          <a:lstStyle/>
          <a:p>
            <a:endParaRPr lang="en-PT"/>
          </a:p>
        </p:txBody>
      </p:sp>
      <p:sp>
        <p:nvSpPr>
          <p:cNvPr id="10" name="Rectangle 8">
            <a:extLst>
              <a:ext uri="{FF2B5EF4-FFF2-40B4-BE49-F238E27FC236}">
                <a16:creationId xmlns:a16="http://schemas.microsoft.com/office/drawing/2014/main" id="{0B2FD971-F765-7146-A889-00D6DB3CF24B}"/>
              </a:ext>
            </a:extLst>
          </p:cNvPr>
          <p:cNvSpPr>
            <a:spLocks noChangeArrowheads="1"/>
          </p:cNvSpPr>
          <p:nvPr userDrawn="1"/>
        </p:nvSpPr>
        <p:spPr bwMode="auto">
          <a:xfrm>
            <a:off x="841694" y="2031980"/>
            <a:ext cx="2587625" cy="568325"/>
          </a:xfrm>
          <a:prstGeom prst="rect">
            <a:avLst/>
          </a:prstGeom>
          <a:solidFill>
            <a:schemeClr val="accent6"/>
          </a:solidFill>
          <a:ln>
            <a:noFill/>
          </a:ln>
          <a:effectLst/>
        </p:spPr>
        <p:txBody>
          <a:bodyPr wrap="none" anchor="ctr"/>
          <a:lstStyle/>
          <a:p>
            <a:endParaRPr lang="en-PT"/>
          </a:p>
        </p:txBody>
      </p:sp>
      <p:sp>
        <p:nvSpPr>
          <p:cNvPr id="11" name="Rectangle 55">
            <a:extLst>
              <a:ext uri="{FF2B5EF4-FFF2-40B4-BE49-F238E27FC236}">
                <a16:creationId xmlns:a16="http://schemas.microsoft.com/office/drawing/2014/main" id="{E4E0135B-08D7-EF44-BF7B-3F585000D6E5}"/>
              </a:ext>
            </a:extLst>
          </p:cNvPr>
          <p:cNvSpPr>
            <a:spLocks noChangeArrowheads="1"/>
          </p:cNvSpPr>
          <p:nvPr userDrawn="1"/>
        </p:nvSpPr>
        <p:spPr bwMode="auto">
          <a:xfrm>
            <a:off x="895011" y="2143848"/>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en-US" altLang="en-PT" sz="1600" b="1" err="1">
                <a:solidFill>
                  <a:srgbClr val="FFFFFF"/>
                </a:solidFill>
                <a:latin typeface="Segoe UI" panose="020B0502040204020203" pitchFamily="34" charset="0"/>
                <a:cs typeface="Segoe UI" panose="020B0502040204020203" pitchFamily="34" charset="0"/>
              </a:rPr>
              <a:t>Fase</a:t>
            </a:r>
            <a:r>
              <a:rPr lang="en-US" altLang="en-PT" sz="1600" b="1">
                <a:solidFill>
                  <a:srgbClr val="FFFFFF"/>
                </a:solidFill>
                <a:latin typeface="Segoe UI" panose="020B0502040204020203" pitchFamily="34" charset="0"/>
                <a:cs typeface="Segoe UI" panose="020B0502040204020203" pitchFamily="34" charset="0"/>
              </a:rPr>
              <a:t> 1</a:t>
            </a:r>
          </a:p>
        </p:txBody>
      </p:sp>
      <p:sp>
        <p:nvSpPr>
          <p:cNvPr id="13" name="Rectangle 12">
            <a:extLst>
              <a:ext uri="{FF2B5EF4-FFF2-40B4-BE49-F238E27FC236}">
                <a16:creationId xmlns:a16="http://schemas.microsoft.com/office/drawing/2014/main" id="{5F761329-8071-CB4B-AAB5-8E2DD62EFB32}"/>
              </a:ext>
            </a:extLst>
          </p:cNvPr>
          <p:cNvSpPr/>
          <p:nvPr userDrawn="1"/>
        </p:nvSpPr>
        <p:spPr>
          <a:xfrm>
            <a:off x="895012" y="2095336"/>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6" name="Line 63">
            <a:extLst>
              <a:ext uri="{FF2B5EF4-FFF2-40B4-BE49-F238E27FC236}">
                <a16:creationId xmlns:a16="http://schemas.microsoft.com/office/drawing/2014/main" id="{94BF7CAD-B8B5-9A44-B6D3-EE958A6862C8}"/>
              </a:ext>
            </a:extLst>
          </p:cNvPr>
          <p:cNvSpPr>
            <a:spLocks noChangeShapeType="1"/>
          </p:cNvSpPr>
          <p:nvPr userDrawn="1"/>
        </p:nvSpPr>
        <p:spPr bwMode="auto">
          <a:xfrm>
            <a:off x="6110758" y="2907499"/>
            <a:ext cx="0" cy="3009134"/>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29" name="Line 63">
            <a:extLst>
              <a:ext uri="{FF2B5EF4-FFF2-40B4-BE49-F238E27FC236}">
                <a16:creationId xmlns:a16="http://schemas.microsoft.com/office/drawing/2014/main" id="{9E929504-350E-FA49-B4CC-EDDC8606985C}"/>
              </a:ext>
            </a:extLst>
          </p:cNvPr>
          <p:cNvSpPr>
            <a:spLocks noChangeShapeType="1"/>
          </p:cNvSpPr>
          <p:nvPr userDrawn="1"/>
        </p:nvSpPr>
        <p:spPr bwMode="auto">
          <a:xfrm>
            <a:off x="8785278" y="2907499"/>
            <a:ext cx="0" cy="3009134"/>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pic>
        <p:nvPicPr>
          <p:cNvPr id="33" name="Picture 32">
            <a:extLst>
              <a:ext uri="{FF2B5EF4-FFF2-40B4-BE49-F238E27FC236}">
                <a16:creationId xmlns:a16="http://schemas.microsoft.com/office/drawing/2014/main" id="{804547BC-AF62-8541-9F3D-94706E95A706}"/>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8" name="Marcador de Posição do Texto 36">
            <a:extLst>
              <a:ext uri="{FF2B5EF4-FFF2-40B4-BE49-F238E27FC236}">
                <a16:creationId xmlns:a16="http://schemas.microsoft.com/office/drawing/2014/main" id="{5052AA59-DB44-4D48-B2AB-A458831EE363}"/>
              </a:ext>
            </a:extLst>
          </p:cNvPr>
          <p:cNvSpPr>
            <a:spLocks noGrp="1"/>
          </p:cNvSpPr>
          <p:nvPr>
            <p:ph type="body" sz="quarter" idx="11" hasCustomPrompt="1"/>
          </p:nvPr>
        </p:nvSpPr>
        <p:spPr>
          <a:xfrm>
            <a:off x="827559" y="2907499"/>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47" name="Text Placeholder 46">
            <a:extLst>
              <a:ext uri="{FF2B5EF4-FFF2-40B4-BE49-F238E27FC236}">
                <a16:creationId xmlns:a16="http://schemas.microsoft.com/office/drawing/2014/main" id="{E6D9D118-B9CA-3A47-9488-E1FCA4519A1F}"/>
              </a:ext>
            </a:extLst>
          </p:cNvPr>
          <p:cNvSpPr>
            <a:spLocks noGrp="1"/>
          </p:cNvSpPr>
          <p:nvPr>
            <p:ph type="body" sz="quarter" idx="14"/>
          </p:nvPr>
        </p:nvSpPr>
        <p:spPr>
          <a:xfrm>
            <a:off x="831915" y="3315789"/>
            <a:ext cx="2597397" cy="779462"/>
          </a:xfrm>
        </p:spPr>
        <p:txBody>
          <a:bodyPr>
            <a:noAutofit/>
          </a:bodyPr>
          <a:lstStyle>
            <a:lvl1pPr>
              <a:defRPr sz="1200"/>
            </a:lvl1pPr>
            <a:lvl2pPr>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49" name="Marcador de Posição do Texto 36">
            <a:extLst>
              <a:ext uri="{FF2B5EF4-FFF2-40B4-BE49-F238E27FC236}">
                <a16:creationId xmlns:a16="http://schemas.microsoft.com/office/drawing/2014/main" id="{1BFE38D0-B952-C743-BA5A-1A37BAD5CB7F}"/>
              </a:ext>
            </a:extLst>
          </p:cNvPr>
          <p:cNvSpPr>
            <a:spLocks noGrp="1"/>
          </p:cNvSpPr>
          <p:nvPr>
            <p:ph type="body" sz="quarter" idx="15" hasCustomPrompt="1"/>
          </p:nvPr>
        </p:nvSpPr>
        <p:spPr>
          <a:xfrm>
            <a:off x="825715"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0" name="Text Placeholder 46">
            <a:extLst>
              <a:ext uri="{FF2B5EF4-FFF2-40B4-BE49-F238E27FC236}">
                <a16:creationId xmlns:a16="http://schemas.microsoft.com/office/drawing/2014/main" id="{34182F95-0E37-8D47-99CE-34D63CE4BAE8}"/>
              </a:ext>
            </a:extLst>
          </p:cNvPr>
          <p:cNvSpPr>
            <a:spLocks noGrp="1"/>
          </p:cNvSpPr>
          <p:nvPr>
            <p:ph type="body" sz="quarter" idx="16"/>
          </p:nvPr>
        </p:nvSpPr>
        <p:spPr>
          <a:xfrm>
            <a:off x="830071" y="5137171"/>
            <a:ext cx="2597397" cy="779462"/>
          </a:xfrm>
        </p:spPr>
        <p:txBody>
          <a:bodyPr>
            <a:noAutofit/>
          </a:bodyPr>
          <a:lstStyle>
            <a:lvl1pPr>
              <a:defRPr sz="1200"/>
            </a:lvl1pPr>
            <a:lvl2pPr>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51" name="Marcador de Posição do Texto 36">
            <a:extLst>
              <a:ext uri="{FF2B5EF4-FFF2-40B4-BE49-F238E27FC236}">
                <a16:creationId xmlns:a16="http://schemas.microsoft.com/office/drawing/2014/main" id="{CA25E989-4780-9940-A678-3242138D3874}"/>
              </a:ext>
            </a:extLst>
          </p:cNvPr>
          <p:cNvSpPr>
            <a:spLocks noGrp="1"/>
          </p:cNvSpPr>
          <p:nvPr>
            <p:ph type="body" sz="quarter" idx="17" hasCustomPrompt="1"/>
          </p:nvPr>
        </p:nvSpPr>
        <p:spPr>
          <a:xfrm>
            <a:off x="3528463" y="2907499"/>
            <a:ext cx="2582289"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2" name="Text Placeholder 46">
            <a:extLst>
              <a:ext uri="{FF2B5EF4-FFF2-40B4-BE49-F238E27FC236}">
                <a16:creationId xmlns:a16="http://schemas.microsoft.com/office/drawing/2014/main" id="{EAD43C95-1952-E949-91C1-BA46844C522E}"/>
              </a:ext>
            </a:extLst>
          </p:cNvPr>
          <p:cNvSpPr>
            <a:spLocks noGrp="1"/>
          </p:cNvSpPr>
          <p:nvPr>
            <p:ph type="body" sz="quarter" idx="18"/>
          </p:nvPr>
        </p:nvSpPr>
        <p:spPr>
          <a:xfrm>
            <a:off x="3532819" y="3315789"/>
            <a:ext cx="2577959"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3" name="Marcador de Posição do Texto 36">
            <a:extLst>
              <a:ext uri="{FF2B5EF4-FFF2-40B4-BE49-F238E27FC236}">
                <a16:creationId xmlns:a16="http://schemas.microsoft.com/office/drawing/2014/main" id="{119E0864-C293-7D4B-9663-CB31D68FE827}"/>
              </a:ext>
            </a:extLst>
          </p:cNvPr>
          <p:cNvSpPr>
            <a:spLocks noGrp="1"/>
          </p:cNvSpPr>
          <p:nvPr>
            <p:ph type="body" sz="quarter" idx="19" hasCustomPrompt="1"/>
          </p:nvPr>
        </p:nvSpPr>
        <p:spPr>
          <a:xfrm>
            <a:off x="3509005"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4" name="Text Placeholder 46">
            <a:extLst>
              <a:ext uri="{FF2B5EF4-FFF2-40B4-BE49-F238E27FC236}">
                <a16:creationId xmlns:a16="http://schemas.microsoft.com/office/drawing/2014/main" id="{0DC57539-9E40-1A4B-BB4B-58B7AA02FB4D}"/>
              </a:ext>
            </a:extLst>
          </p:cNvPr>
          <p:cNvSpPr>
            <a:spLocks noGrp="1"/>
          </p:cNvSpPr>
          <p:nvPr>
            <p:ph type="body" sz="quarter" idx="20"/>
          </p:nvPr>
        </p:nvSpPr>
        <p:spPr>
          <a:xfrm>
            <a:off x="3513361" y="5137171"/>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5" name="Marcador de Posição do Texto 36">
            <a:extLst>
              <a:ext uri="{FF2B5EF4-FFF2-40B4-BE49-F238E27FC236}">
                <a16:creationId xmlns:a16="http://schemas.microsoft.com/office/drawing/2014/main" id="{62FD707D-C04B-5249-A604-CD20D389BA7A}"/>
              </a:ext>
            </a:extLst>
          </p:cNvPr>
          <p:cNvSpPr>
            <a:spLocks noGrp="1"/>
          </p:cNvSpPr>
          <p:nvPr>
            <p:ph type="body" sz="quarter" idx="21" hasCustomPrompt="1"/>
          </p:nvPr>
        </p:nvSpPr>
        <p:spPr>
          <a:xfrm>
            <a:off x="6183525" y="2907499"/>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6" name="Text Placeholder 46">
            <a:extLst>
              <a:ext uri="{FF2B5EF4-FFF2-40B4-BE49-F238E27FC236}">
                <a16:creationId xmlns:a16="http://schemas.microsoft.com/office/drawing/2014/main" id="{8AE1A2D8-65EC-774A-A909-725D81D049D3}"/>
              </a:ext>
            </a:extLst>
          </p:cNvPr>
          <p:cNvSpPr>
            <a:spLocks noGrp="1"/>
          </p:cNvSpPr>
          <p:nvPr>
            <p:ph type="body" sz="quarter" idx="22"/>
          </p:nvPr>
        </p:nvSpPr>
        <p:spPr>
          <a:xfrm>
            <a:off x="6187881" y="3315789"/>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7" name="Marcador de Posição do Texto 36">
            <a:extLst>
              <a:ext uri="{FF2B5EF4-FFF2-40B4-BE49-F238E27FC236}">
                <a16:creationId xmlns:a16="http://schemas.microsoft.com/office/drawing/2014/main" id="{C39203B3-1E52-7444-B308-0BC7C44ED2CF}"/>
              </a:ext>
            </a:extLst>
          </p:cNvPr>
          <p:cNvSpPr>
            <a:spLocks noGrp="1"/>
          </p:cNvSpPr>
          <p:nvPr>
            <p:ph type="body" sz="quarter" idx="23" hasCustomPrompt="1"/>
          </p:nvPr>
        </p:nvSpPr>
        <p:spPr>
          <a:xfrm>
            <a:off x="6216441"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8" name="Text Placeholder 46">
            <a:extLst>
              <a:ext uri="{FF2B5EF4-FFF2-40B4-BE49-F238E27FC236}">
                <a16:creationId xmlns:a16="http://schemas.microsoft.com/office/drawing/2014/main" id="{5B887939-A86B-714D-BDA2-C64FF5E77B76}"/>
              </a:ext>
            </a:extLst>
          </p:cNvPr>
          <p:cNvSpPr>
            <a:spLocks noGrp="1"/>
          </p:cNvSpPr>
          <p:nvPr>
            <p:ph type="body" sz="quarter" idx="24"/>
          </p:nvPr>
        </p:nvSpPr>
        <p:spPr>
          <a:xfrm>
            <a:off x="6220797" y="5137171"/>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9" name="Marcador de Posição do Texto 36">
            <a:extLst>
              <a:ext uri="{FF2B5EF4-FFF2-40B4-BE49-F238E27FC236}">
                <a16:creationId xmlns:a16="http://schemas.microsoft.com/office/drawing/2014/main" id="{9EF09692-4EE1-5F40-8D6E-ADFB651F4A4A}"/>
              </a:ext>
            </a:extLst>
          </p:cNvPr>
          <p:cNvSpPr>
            <a:spLocks noGrp="1"/>
          </p:cNvSpPr>
          <p:nvPr>
            <p:ph type="body" sz="quarter" idx="25" hasCustomPrompt="1"/>
          </p:nvPr>
        </p:nvSpPr>
        <p:spPr>
          <a:xfrm>
            <a:off x="8865169" y="2907499"/>
            <a:ext cx="2601761"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60" name="Text Placeholder 46">
            <a:extLst>
              <a:ext uri="{FF2B5EF4-FFF2-40B4-BE49-F238E27FC236}">
                <a16:creationId xmlns:a16="http://schemas.microsoft.com/office/drawing/2014/main" id="{24D776C5-9F77-924B-8DDC-B3CBB601D454}"/>
              </a:ext>
            </a:extLst>
          </p:cNvPr>
          <p:cNvSpPr>
            <a:spLocks noGrp="1"/>
          </p:cNvSpPr>
          <p:nvPr>
            <p:ph type="body" sz="quarter" idx="26"/>
          </p:nvPr>
        </p:nvSpPr>
        <p:spPr>
          <a:xfrm>
            <a:off x="8869526" y="3315789"/>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61" name="Marcador de Posição do Texto 36">
            <a:extLst>
              <a:ext uri="{FF2B5EF4-FFF2-40B4-BE49-F238E27FC236}">
                <a16:creationId xmlns:a16="http://schemas.microsoft.com/office/drawing/2014/main" id="{695657FB-2DB4-214C-99B2-5EA55A9D1DDB}"/>
              </a:ext>
            </a:extLst>
          </p:cNvPr>
          <p:cNvSpPr>
            <a:spLocks noGrp="1"/>
          </p:cNvSpPr>
          <p:nvPr>
            <p:ph type="body" sz="quarter" idx="27" hasCustomPrompt="1"/>
          </p:nvPr>
        </p:nvSpPr>
        <p:spPr>
          <a:xfrm>
            <a:off x="8893473"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62" name="Text Placeholder 46">
            <a:extLst>
              <a:ext uri="{FF2B5EF4-FFF2-40B4-BE49-F238E27FC236}">
                <a16:creationId xmlns:a16="http://schemas.microsoft.com/office/drawing/2014/main" id="{A58EC62F-80E6-A647-94D5-8F85329DF9CC}"/>
              </a:ext>
            </a:extLst>
          </p:cNvPr>
          <p:cNvSpPr>
            <a:spLocks noGrp="1"/>
          </p:cNvSpPr>
          <p:nvPr>
            <p:ph type="body" sz="quarter" idx="28"/>
          </p:nvPr>
        </p:nvSpPr>
        <p:spPr>
          <a:xfrm>
            <a:off x="8897829" y="5137171"/>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64" name="Rectangle 63">
            <a:extLst>
              <a:ext uri="{FF2B5EF4-FFF2-40B4-BE49-F238E27FC236}">
                <a16:creationId xmlns:a16="http://schemas.microsoft.com/office/drawing/2014/main" id="{142DD77A-025C-BC4A-98D0-C3D268D47E85}"/>
              </a:ext>
            </a:extLst>
          </p:cNvPr>
          <p:cNvSpPr/>
          <p:nvPr userDrawn="1"/>
        </p:nvSpPr>
        <p:spPr>
          <a:xfrm>
            <a:off x="3580422" y="2095336"/>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6" name="Rectangle 65">
            <a:extLst>
              <a:ext uri="{FF2B5EF4-FFF2-40B4-BE49-F238E27FC236}">
                <a16:creationId xmlns:a16="http://schemas.microsoft.com/office/drawing/2014/main" id="{E457992B-D0A9-3644-A6E6-0CB700F1EB78}"/>
              </a:ext>
            </a:extLst>
          </p:cNvPr>
          <p:cNvSpPr/>
          <p:nvPr userDrawn="1"/>
        </p:nvSpPr>
        <p:spPr>
          <a:xfrm>
            <a:off x="6249067" y="2098094"/>
            <a:ext cx="772852"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8" name="Rectangle 67">
            <a:extLst>
              <a:ext uri="{FF2B5EF4-FFF2-40B4-BE49-F238E27FC236}">
                <a16:creationId xmlns:a16="http://schemas.microsoft.com/office/drawing/2014/main" id="{8D7E17F0-9E8D-2C4B-8677-99E83E9BE0AC}"/>
              </a:ext>
            </a:extLst>
          </p:cNvPr>
          <p:cNvSpPr/>
          <p:nvPr userDrawn="1"/>
        </p:nvSpPr>
        <p:spPr>
          <a:xfrm>
            <a:off x="8926540" y="2098350"/>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70" name="Rectangle 55">
            <a:extLst>
              <a:ext uri="{FF2B5EF4-FFF2-40B4-BE49-F238E27FC236}">
                <a16:creationId xmlns:a16="http://schemas.microsoft.com/office/drawing/2014/main" id="{6317AF11-260E-EE4B-867E-056C8BCC745C}"/>
              </a:ext>
            </a:extLst>
          </p:cNvPr>
          <p:cNvSpPr>
            <a:spLocks noChangeArrowheads="1"/>
          </p:cNvSpPr>
          <p:nvPr userDrawn="1"/>
        </p:nvSpPr>
        <p:spPr bwMode="auto">
          <a:xfrm>
            <a:off x="3581091" y="2141410"/>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en-US" altLang="en-PT" sz="1600" b="1" err="1">
                <a:solidFill>
                  <a:srgbClr val="FFFFFF"/>
                </a:solidFill>
                <a:latin typeface="Segoe UI" panose="020B0502040204020203" pitchFamily="34" charset="0"/>
                <a:cs typeface="Segoe UI" panose="020B0502040204020203" pitchFamily="34" charset="0"/>
              </a:rPr>
              <a:t>Fase</a:t>
            </a:r>
            <a:r>
              <a:rPr lang="en-US" altLang="en-PT" sz="1600" b="1">
                <a:solidFill>
                  <a:srgbClr val="FFFFFF"/>
                </a:solidFill>
                <a:latin typeface="Segoe UI" panose="020B0502040204020203" pitchFamily="34" charset="0"/>
                <a:cs typeface="Segoe UI" panose="020B0502040204020203" pitchFamily="34" charset="0"/>
              </a:rPr>
              <a:t> 2</a:t>
            </a:r>
          </a:p>
        </p:txBody>
      </p:sp>
      <p:sp>
        <p:nvSpPr>
          <p:cNvPr id="76" name="Rectangle 55">
            <a:extLst>
              <a:ext uri="{FF2B5EF4-FFF2-40B4-BE49-F238E27FC236}">
                <a16:creationId xmlns:a16="http://schemas.microsoft.com/office/drawing/2014/main" id="{5A5E102E-E031-7645-B10F-6D60BD867BD0}"/>
              </a:ext>
            </a:extLst>
          </p:cNvPr>
          <p:cNvSpPr>
            <a:spLocks noChangeArrowheads="1"/>
          </p:cNvSpPr>
          <p:nvPr userDrawn="1"/>
        </p:nvSpPr>
        <p:spPr bwMode="auto">
          <a:xfrm>
            <a:off x="6246837" y="2143323"/>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en-US" altLang="en-PT" sz="1600" b="1" err="1">
                <a:solidFill>
                  <a:srgbClr val="FFFFFF"/>
                </a:solidFill>
                <a:latin typeface="Segoe UI" panose="020B0502040204020203" pitchFamily="34" charset="0"/>
                <a:cs typeface="Segoe UI" panose="020B0502040204020203" pitchFamily="34" charset="0"/>
              </a:rPr>
              <a:t>Fase</a:t>
            </a:r>
            <a:r>
              <a:rPr lang="en-US" altLang="en-PT" sz="1600" b="1">
                <a:solidFill>
                  <a:srgbClr val="FFFFFF"/>
                </a:solidFill>
                <a:latin typeface="Segoe UI" panose="020B0502040204020203" pitchFamily="34" charset="0"/>
                <a:cs typeface="Segoe UI" panose="020B0502040204020203" pitchFamily="34" charset="0"/>
              </a:rPr>
              <a:t> 3</a:t>
            </a:r>
          </a:p>
        </p:txBody>
      </p:sp>
      <p:sp>
        <p:nvSpPr>
          <p:cNvPr id="78" name="Rectangle 55">
            <a:extLst>
              <a:ext uri="{FF2B5EF4-FFF2-40B4-BE49-F238E27FC236}">
                <a16:creationId xmlns:a16="http://schemas.microsoft.com/office/drawing/2014/main" id="{527F99B6-3742-E04B-822E-398600AF1E2E}"/>
              </a:ext>
            </a:extLst>
          </p:cNvPr>
          <p:cNvSpPr>
            <a:spLocks noChangeArrowheads="1"/>
          </p:cNvSpPr>
          <p:nvPr userDrawn="1"/>
        </p:nvSpPr>
        <p:spPr bwMode="auto">
          <a:xfrm>
            <a:off x="8926540" y="2141214"/>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en-US" altLang="en-PT" sz="1600" b="1" err="1">
                <a:solidFill>
                  <a:srgbClr val="FFFFFF"/>
                </a:solidFill>
                <a:latin typeface="Segoe UI" panose="020B0502040204020203" pitchFamily="34" charset="0"/>
                <a:cs typeface="Segoe UI" panose="020B0502040204020203" pitchFamily="34" charset="0"/>
              </a:rPr>
              <a:t>Fase</a:t>
            </a:r>
            <a:r>
              <a:rPr lang="en-US" altLang="en-PT" sz="1600" b="1">
                <a:solidFill>
                  <a:srgbClr val="FFFFFF"/>
                </a:solidFill>
                <a:latin typeface="Segoe UI" panose="020B0502040204020203" pitchFamily="34" charset="0"/>
                <a:cs typeface="Segoe UI" panose="020B0502040204020203" pitchFamily="34" charset="0"/>
              </a:rPr>
              <a:t> 4</a:t>
            </a:r>
          </a:p>
        </p:txBody>
      </p:sp>
      <p:sp>
        <p:nvSpPr>
          <p:cNvPr id="80" name="Marcador de Posição do Texto 36">
            <a:extLst>
              <a:ext uri="{FF2B5EF4-FFF2-40B4-BE49-F238E27FC236}">
                <a16:creationId xmlns:a16="http://schemas.microsoft.com/office/drawing/2014/main" id="{F6542906-D6B9-D942-B156-27FB0B98CF6F}"/>
              </a:ext>
            </a:extLst>
          </p:cNvPr>
          <p:cNvSpPr>
            <a:spLocks noGrp="1"/>
          </p:cNvSpPr>
          <p:nvPr>
            <p:ph type="body" sz="quarter" idx="29" hasCustomPrompt="1"/>
          </p:nvPr>
        </p:nvSpPr>
        <p:spPr>
          <a:xfrm>
            <a:off x="1687068" y="2131922"/>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82" name="Marcador de Posição do Texto 36">
            <a:extLst>
              <a:ext uri="{FF2B5EF4-FFF2-40B4-BE49-F238E27FC236}">
                <a16:creationId xmlns:a16="http://schemas.microsoft.com/office/drawing/2014/main" id="{0226813D-C7A6-A648-BC45-3B0F1CE971F5}"/>
              </a:ext>
            </a:extLst>
          </p:cNvPr>
          <p:cNvSpPr>
            <a:spLocks noGrp="1"/>
          </p:cNvSpPr>
          <p:nvPr>
            <p:ph type="body" sz="quarter" idx="30" hasCustomPrompt="1"/>
          </p:nvPr>
        </p:nvSpPr>
        <p:spPr>
          <a:xfrm>
            <a:off x="4366566" y="2131922"/>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83" name="Marcador de Posição do Texto 36">
            <a:extLst>
              <a:ext uri="{FF2B5EF4-FFF2-40B4-BE49-F238E27FC236}">
                <a16:creationId xmlns:a16="http://schemas.microsoft.com/office/drawing/2014/main" id="{565A54BA-6F6F-3B46-990B-32CC0B85E043}"/>
              </a:ext>
            </a:extLst>
          </p:cNvPr>
          <p:cNvSpPr>
            <a:spLocks noGrp="1"/>
          </p:cNvSpPr>
          <p:nvPr>
            <p:ph type="body" sz="quarter" idx="31" hasCustomPrompt="1"/>
          </p:nvPr>
        </p:nvSpPr>
        <p:spPr>
          <a:xfrm>
            <a:off x="7038587" y="2131922"/>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85" name="Marcador de Posição do Texto 36">
            <a:extLst>
              <a:ext uri="{FF2B5EF4-FFF2-40B4-BE49-F238E27FC236}">
                <a16:creationId xmlns:a16="http://schemas.microsoft.com/office/drawing/2014/main" id="{C4FFDB16-9DE3-F74A-B651-83956DDC9785}"/>
              </a:ext>
            </a:extLst>
          </p:cNvPr>
          <p:cNvSpPr>
            <a:spLocks noGrp="1"/>
          </p:cNvSpPr>
          <p:nvPr>
            <p:ph type="body" sz="quarter" idx="32" hasCustomPrompt="1"/>
          </p:nvPr>
        </p:nvSpPr>
        <p:spPr>
          <a:xfrm>
            <a:off x="9717808" y="2128726"/>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2" name="AutoShape 6">
            <a:extLst>
              <a:ext uri="{FF2B5EF4-FFF2-40B4-BE49-F238E27FC236}">
                <a16:creationId xmlns:a16="http://schemas.microsoft.com/office/drawing/2014/main" id="{2A237653-F5D3-5F43-8D37-9D6A640518B5}"/>
              </a:ext>
            </a:extLst>
          </p:cNvPr>
          <p:cNvSpPr>
            <a:spLocks noChangeArrowheads="1"/>
          </p:cNvSpPr>
          <p:nvPr userDrawn="1"/>
        </p:nvSpPr>
        <p:spPr bwMode="auto">
          <a:xfrm>
            <a:off x="1066800" y="1888304"/>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en-PT">
              <a:solidFill>
                <a:srgbClr val="D6DDE5"/>
              </a:solidFill>
            </a:endParaRPr>
          </a:p>
        </p:txBody>
      </p:sp>
      <p:sp>
        <p:nvSpPr>
          <p:cNvPr id="46" name="AutoShape 6">
            <a:extLst>
              <a:ext uri="{FF2B5EF4-FFF2-40B4-BE49-F238E27FC236}">
                <a16:creationId xmlns:a16="http://schemas.microsoft.com/office/drawing/2014/main" id="{60E6AD8C-3FB7-7646-94A2-B277B1DE54BB}"/>
              </a:ext>
            </a:extLst>
          </p:cNvPr>
          <p:cNvSpPr>
            <a:spLocks noChangeArrowheads="1"/>
          </p:cNvSpPr>
          <p:nvPr userDrawn="1"/>
        </p:nvSpPr>
        <p:spPr bwMode="auto">
          <a:xfrm>
            <a:off x="3712045" y="1887370"/>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en-PT">
              <a:solidFill>
                <a:srgbClr val="D6DDE5"/>
              </a:solidFill>
            </a:endParaRPr>
          </a:p>
        </p:txBody>
      </p:sp>
      <p:sp>
        <p:nvSpPr>
          <p:cNvPr id="67" name="Line 11">
            <a:extLst>
              <a:ext uri="{FF2B5EF4-FFF2-40B4-BE49-F238E27FC236}">
                <a16:creationId xmlns:a16="http://schemas.microsoft.com/office/drawing/2014/main" id="{6865F183-FA3C-9043-91F9-402F53D51A79}"/>
              </a:ext>
            </a:extLst>
          </p:cNvPr>
          <p:cNvSpPr>
            <a:spLocks noChangeShapeType="1"/>
          </p:cNvSpPr>
          <p:nvPr userDrawn="1"/>
        </p:nvSpPr>
        <p:spPr bwMode="auto">
          <a:xfrm rot="16200000">
            <a:off x="409377" y="2314597"/>
            <a:ext cx="552845" cy="0"/>
          </a:xfrm>
          <a:prstGeom prst="line">
            <a:avLst/>
          </a:prstGeom>
          <a:noFill/>
          <a:ln w="12600" cap="flat">
            <a:solidFill>
              <a:srgbClr val="D6DDE5"/>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69" name="Line 62">
            <a:extLst>
              <a:ext uri="{FF2B5EF4-FFF2-40B4-BE49-F238E27FC236}">
                <a16:creationId xmlns:a16="http://schemas.microsoft.com/office/drawing/2014/main" id="{AE91F40A-8E3B-C44D-8043-6B57D8532C2A}"/>
              </a:ext>
            </a:extLst>
          </p:cNvPr>
          <p:cNvSpPr>
            <a:spLocks noChangeShapeType="1"/>
          </p:cNvSpPr>
          <p:nvPr userDrawn="1"/>
        </p:nvSpPr>
        <p:spPr bwMode="auto">
          <a:xfrm>
            <a:off x="821828" y="2907500"/>
            <a:ext cx="0" cy="3009134"/>
          </a:xfrm>
          <a:prstGeom prst="line">
            <a:avLst/>
          </a:prstGeom>
          <a:noFill/>
          <a:ln w="6480" cap="flat">
            <a:solidFill>
              <a:srgbClr val="D9D9D9">
                <a:alpha val="64000"/>
              </a:srgb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74" name="Marcador de Posição do Texto 36">
            <a:extLst>
              <a:ext uri="{FF2B5EF4-FFF2-40B4-BE49-F238E27FC236}">
                <a16:creationId xmlns:a16="http://schemas.microsoft.com/office/drawing/2014/main" id="{EB837B3D-9FEA-694C-AB00-A5ADC160AFBD}"/>
              </a:ext>
            </a:extLst>
          </p:cNvPr>
          <p:cNvSpPr>
            <a:spLocks noGrp="1"/>
          </p:cNvSpPr>
          <p:nvPr>
            <p:ph type="body" sz="quarter" idx="33" hasCustomPrompt="1"/>
          </p:nvPr>
        </p:nvSpPr>
        <p:spPr>
          <a:xfrm>
            <a:off x="1473623" y="1699958"/>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84" name="Marcador de Posição do Texto 36">
            <a:extLst>
              <a:ext uri="{FF2B5EF4-FFF2-40B4-BE49-F238E27FC236}">
                <a16:creationId xmlns:a16="http://schemas.microsoft.com/office/drawing/2014/main" id="{9D45D27A-5E24-F046-A41B-31A73D988A59}"/>
              </a:ext>
            </a:extLst>
          </p:cNvPr>
          <p:cNvSpPr>
            <a:spLocks noGrp="1"/>
          </p:cNvSpPr>
          <p:nvPr>
            <p:ph type="body" sz="quarter" idx="37" hasCustomPrompt="1"/>
          </p:nvPr>
        </p:nvSpPr>
        <p:spPr>
          <a:xfrm>
            <a:off x="2897963" y="1605689"/>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86" name="Marcador de Posição do Texto 36">
            <a:extLst>
              <a:ext uri="{FF2B5EF4-FFF2-40B4-BE49-F238E27FC236}">
                <a16:creationId xmlns:a16="http://schemas.microsoft.com/office/drawing/2014/main" id="{A18DD3E7-665F-8B4A-B0D2-33E54319CDAF}"/>
              </a:ext>
            </a:extLst>
          </p:cNvPr>
          <p:cNvSpPr>
            <a:spLocks noGrp="1"/>
          </p:cNvSpPr>
          <p:nvPr>
            <p:ph type="body" sz="quarter" idx="38" hasCustomPrompt="1"/>
          </p:nvPr>
        </p:nvSpPr>
        <p:spPr>
          <a:xfrm>
            <a:off x="4134256" y="1699956"/>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91" name="AutoShape 6">
            <a:extLst>
              <a:ext uri="{FF2B5EF4-FFF2-40B4-BE49-F238E27FC236}">
                <a16:creationId xmlns:a16="http://schemas.microsoft.com/office/drawing/2014/main" id="{F8E9DAFB-FE17-A14C-8F24-1468F7418835}"/>
              </a:ext>
            </a:extLst>
          </p:cNvPr>
          <p:cNvSpPr>
            <a:spLocks noChangeArrowheads="1"/>
          </p:cNvSpPr>
          <p:nvPr userDrawn="1"/>
        </p:nvSpPr>
        <p:spPr bwMode="auto">
          <a:xfrm>
            <a:off x="6372678" y="1864748"/>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en-PT">
              <a:solidFill>
                <a:srgbClr val="D6DDE5"/>
              </a:solidFill>
            </a:endParaRPr>
          </a:p>
        </p:txBody>
      </p:sp>
      <p:sp>
        <p:nvSpPr>
          <p:cNvPr id="92" name="AutoShape 6">
            <a:extLst>
              <a:ext uri="{FF2B5EF4-FFF2-40B4-BE49-F238E27FC236}">
                <a16:creationId xmlns:a16="http://schemas.microsoft.com/office/drawing/2014/main" id="{7F9F30E7-3565-7F4A-8E9C-8E13D7C76FFD}"/>
              </a:ext>
            </a:extLst>
          </p:cNvPr>
          <p:cNvSpPr>
            <a:spLocks noChangeArrowheads="1"/>
          </p:cNvSpPr>
          <p:nvPr userDrawn="1"/>
        </p:nvSpPr>
        <p:spPr bwMode="auto">
          <a:xfrm>
            <a:off x="9017923" y="1863814"/>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en-PT">
              <a:solidFill>
                <a:srgbClr val="D6DDE5"/>
              </a:solidFill>
            </a:endParaRPr>
          </a:p>
        </p:txBody>
      </p:sp>
      <p:sp>
        <p:nvSpPr>
          <p:cNvPr id="93" name="Marcador de Posição do Texto 36">
            <a:extLst>
              <a:ext uri="{FF2B5EF4-FFF2-40B4-BE49-F238E27FC236}">
                <a16:creationId xmlns:a16="http://schemas.microsoft.com/office/drawing/2014/main" id="{6A57A8E3-681D-DC43-BC0D-EBC288B23A7C}"/>
              </a:ext>
            </a:extLst>
          </p:cNvPr>
          <p:cNvSpPr>
            <a:spLocks noGrp="1"/>
          </p:cNvSpPr>
          <p:nvPr>
            <p:ph type="body" sz="quarter" idx="39" hasCustomPrompt="1"/>
          </p:nvPr>
        </p:nvSpPr>
        <p:spPr>
          <a:xfrm>
            <a:off x="6779501" y="1676402"/>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94" name="Marcador de Posição do Texto 36">
            <a:extLst>
              <a:ext uri="{FF2B5EF4-FFF2-40B4-BE49-F238E27FC236}">
                <a16:creationId xmlns:a16="http://schemas.microsoft.com/office/drawing/2014/main" id="{78EEECE7-2DBE-E249-86CB-5513146E5B5C}"/>
              </a:ext>
            </a:extLst>
          </p:cNvPr>
          <p:cNvSpPr>
            <a:spLocks noGrp="1"/>
          </p:cNvSpPr>
          <p:nvPr>
            <p:ph type="body" sz="quarter" idx="40" hasCustomPrompt="1"/>
          </p:nvPr>
        </p:nvSpPr>
        <p:spPr>
          <a:xfrm>
            <a:off x="8203841" y="1582133"/>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95" name="Marcador de Posição do Texto 36">
            <a:extLst>
              <a:ext uri="{FF2B5EF4-FFF2-40B4-BE49-F238E27FC236}">
                <a16:creationId xmlns:a16="http://schemas.microsoft.com/office/drawing/2014/main" id="{339685C8-58C3-EF42-B6C5-9FAF5608C67A}"/>
              </a:ext>
            </a:extLst>
          </p:cNvPr>
          <p:cNvSpPr>
            <a:spLocks noGrp="1"/>
          </p:cNvSpPr>
          <p:nvPr>
            <p:ph type="body" sz="quarter" idx="41" hasCustomPrompt="1"/>
          </p:nvPr>
        </p:nvSpPr>
        <p:spPr>
          <a:xfrm>
            <a:off x="9440134" y="1676400"/>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96" name="Marcador de Posição do Texto 36">
            <a:extLst>
              <a:ext uri="{FF2B5EF4-FFF2-40B4-BE49-F238E27FC236}">
                <a16:creationId xmlns:a16="http://schemas.microsoft.com/office/drawing/2014/main" id="{1723AB36-5D60-1D47-8574-0B64A27AC045}"/>
              </a:ext>
            </a:extLst>
          </p:cNvPr>
          <p:cNvSpPr>
            <a:spLocks noGrp="1"/>
          </p:cNvSpPr>
          <p:nvPr>
            <p:ph type="body" sz="quarter" idx="42" hasCustomPrompt="1"/>
          </p:nvPr>
        </p:nvSpPr>
        <p:spPr>
          <a:xfrm>
            <a:off x="5543209" y="1575841"/>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97" name="Marcador de Posição do Texto 36">
            <a:extLst>
              <a:ext uri="{FF2B5EF4-FFF2-40B4-BE49-F238E27FC236}">
                <a16:creationId xmlns:a16="http://schemas.microsoft.com/office/drawing/2014/main" id="{5BEE90C3-6152-B847-8601-0D4B57D4D97D}"/>
              </a:ext>
            </a:extLst>
          </p:cNvPr>
          <p:cNvSpPr>
            <a:spLocks noGrp="1"/>
          </p:cNvSpPr>
          <p:nvPr>
            <p:ph type="body" sz="quarter" idx="43" hasCustomPrompt="1"/>
          </p:nvPr>
        </p:nvSpPr>
        <p:spPr>
          <a:xfrm>
            <a:off x="10863756" y="1582133"/>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98" name="Line 62">
            <a:extLst>
              <a:ext uri="{FF2B5EF4-FFF2-40B4-BE49-F238E27FC236}">
                <a16:creationId xmlns:a16="http://schemas.microsoft.com/office/drawing/2014/main" id="{8910A632-D381-DC41-803F-B8E8B31C0589}"/>
              </a:ext>
            </a:extLst>
          </p:cNvPr>
          <p:cNvSpPr>
            <a:spLocks noChangeShapeType="1"/>
          </p:cNvSpPr>
          <p:nvPr userDrawn="1"/>
        </p:nvSpPr>
        <p:spPr bwMode="auto">
          <a:xfrm>
            <a:off x="11475942" y="2907499"/>
            <a:ext cx="0" cy="3009134"/>
          </a:xfrm>
          <a:prstGeom prst="line">
            <a:avLst/>
          </a:prstGeom>
          <a:noFill/>
          <a:ln w="6480" cap="flat">
            <a:solidFill>
              <a:srgbClr val="D9D9D9">
                <a:alpha val="64000"/>
              </a:srgb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106" name="Oval 105">
            <a:extLst>
              <a:ext uri="{FF2B5EF4-FFF2-40B4-BE49-F238E27FC236}">
                <a16:creationId xmlns:a16="http://schemas.microsoft.com/office/drawing/2014/main" id="{89A46EA8-4D2E-4B4E-9B18-817D4DCB7F21}"/>
              </a:ext>
            </a:extLst>
          </p:cNvPr>
          <p:cNvSpPr/>
          <p:nvPr userDrawn="1"/>
        </p:nvSpPr>
        <p:spPr>
          <a:xfrm>
            <a:off x="827693" y="6133490"/>
            <a:ext cx="228046" cy="228046"/>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11" name="Oval 110">
            <a:extLst>
              <a:ext uri="{FF2B5EF4-FFF2-40B4-BE49-F238E27FC236}">
                <a16:creationId xmlns:a16="http://schemas.microsoft.com/office/drawing/2014/main" id="{CE19F052-96BE-A242-87FD-4687B4995A7C}"/>
              </a:ext>
            </a:extLst>
          </p:cNvPr>
          <p:cNvSpPr/>
          <p:nvPr userDrawn="1"/>
        </p:nvSpPr>
        <p:spPr>
          <a:xfrm>
            <a:off x="4171954" y="6133490"/>
            <a:ext cx="221585" cy="221585"/>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BFBA406E-AD2C-6D4A-868D-C667555484EB}"/>
              </a:ext>
            </a:extLst>
          </p:cNvPr>
          <p:cNvSpPr/>
          <p:nvPr userDrawn="1"/>
        </p:nvSpPr>
        <p:spPr>
          <a:xfrm>
            <a:off x="7903050" y="6128161"/>
            <a:ext cx="207517" cy="20751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22" name="Picture Placeholder 5">
            <a:extLst>
              <a:ext uri="{FF2B5EF4-FFF2-40B4-BE49-F238E27FC236}">
                <a16:creationId xmlns:a16="http://schemas.microsoft.com/office/drawing/2014/main" id="{45BFE1D9-D57A-A04E-AFCB-77DA3121A148}"/>
              </a:ext>
            </a:extLst>
          </p:cNvPr>
          <p:cNvSpPr>
            <a:spLocks noGrp="1" noChangeAspect="1"/>
          </p:cNvSpPr>
          <p:nvPr>
            <p:ph type="pic" sz="quarter" idx="47" hasCustomPrompt="1"/>
          </p:nvPr>
        </p:nvSpPr>
        <p:spPr>
          <a:xfrm>
            <a:off x="938195" y="6198496"/>
            <a:ext cx="303403" cy="267392"/>
          </a:xfrm>
        </p:spPr>
        <p:txBody>
          <a:bodyPr>
            <a:noAutofit/>
          </a:bodyPr>
          <a:lstStyle>
            <a:lvl1pPr marL="0" indent="0" algn="l">
              <a:buNone/>
              <a:defRPr sz="500" b="1">
                <a:solidFill>
                  <a:schemeClr val="accent2"/>
                </a:solidFill>
              </a:defRPr>
            </a:lvl1pPr>
          </a:lstStyle>
          <a:p>
            <a:r>
              <a:rPr lang="en-US"/>
              <a:t>icon</a:t>
            </a:r>
          </a:p>
        </p:txBody>
      </p:sp>
      <p:sp>
        <p:nvSpPr>
          <p:cNvPr id="123" name="Picture Placeholder 5">
            <a:extLst>
              <a:ext uri="{FF2B5EF4-FFF2-40B4-BE49-F238E27FC236}">
                <a16:creationId xmlns:a16="http://schemas.microsoft.com/office/drawing/2014/main" id="{5CA7495B-1E21-F740-93B3-95F9D3D39E3D}"/>
              </a:ext>
            </a:extLst>
          </p:cNvPr>
          <p:cNvSpPr>
            <a:spLocks noGrp="1" noChangeAspect="1"/>
          </p:cNvSpPr>
          <p:nvPr>
            <p:ph type="pic" sz="quarter" idx="48" hasCustomPrompt="1"/>
          </p:nvPr>
        </p:nvSpPr>
        <p:spPr>
          <a:xfrm>
            <a:off x="4280735" y="6194417"/>
            <a:ext cx="303403" cy="267392"/>
          </a:xfrm>
        </p:spPr>
        <p:txBody>
          <a:bodyPr>
            <a:noAutofit/>
          </a:bodyPr>
          <a:lstStyle>
            <a:lvl1pPr marL="0" indent="0" algn="l">
              <a:buNone/>
              <a:defRPr sz="500" b="1">
                <a:solidFill>
                  <a:schemeClr val="accent2"/>
                </a:solidFill>
              </a:defRPr>
            </a:lvl1pPr>
          </a:lstStyle>
          <a:p>
            <a:r>
              <a:rPr lang="en-US"/>
              <a:t>icon</a:t>
            </a:r>
          </a:p>
        </p:txBody>
      </p:sp>
      <p:sp>
        <p:nvSpPr>
          <p:cNvPr id="124" name="Picture Placeholder 5">
            <a:extLst>
              <a:ext uri="{FF2B5EF4-FFF2-40B4-BE49-F238E27FC236}">
                <a16:creationId xmlns:a16="http://schemas.microsoft.com/office/drawing/2014/main" id="{27EAE2A6-08E3-D544-8FDF-ECF1B64CB98E}"/>
              </a:ext>
            </a:extLst>
          </p:cNvPr>
          <p:cNvSpPr>
            <a:spLocks noGrp="1" noChangeAspect="1"/>
          </p:cNvSpPr>
          <p:nvPr>
            <p:ph type="pic" sz="quarter" idx="49" hasCustomPrompt="1"/>
          </p:nvPr>
        </p:nvSpPr>
        <p:spPr>
          <a:xfrm>
            <a:off x="8006808" y="6198496"/>
            <a:ext cx="303403" cy="267392"/>
          </a:xfrm>
        </p:spPr>
        <p:txBody>
          <a:bodyPr>
            <a:noAutofit/>
          </a:bodyPr>
          <a:lstStyle>
            <a:lvl1pPr marL="0" indent="0" algn="l">
              <a:buNone/>
              <a:defRPr sz="500" b="1">
                <a:solidFill>
                  <a:schemeClr val="accent2"/>
                </a:solidFill>
              </a:defRPr>
            </a:lvl1pPr>
          </a:lstStyle>
          <a:p>
            <a:r>
              <a:rPr lang="en-US"/>
              <a:t>icon</a:t>
            </a:r>
          </a:p>
        </p:txBody>
      </p:sp>
      <p:sp>
        <p:nvSpPr>
          <p:cNvPr id="126" name="Marcador de Posição do Texto 36">
            <a:extLst>
              <a:ext uri="{FF2B5EF4-FFF2-40B4-BE49-F238E27FC236}">
                <a16:creationId xmlns:a16="http://schemas.microsoft.com/office/drawing/2014/main" id="{9D497B5A-6FAC-244D-AD64-33DE5876231F}"/>
              </a:ext>
            </a:extLst>
          </p:cNvPr>
          <p:cNvSpPr>
            <a:spLocks noGrp="1"/>
          </p:cNvSpPr>
          <p:nvPr>
            <p:ph type="body" sz="quarter" idx="50"/>
          </p:nvPr>
        </p:nvSpPr>
        <p:spPr>
          <a:xfrm>
            <a:off x="1286937" y="6232448"/>
            <a:ext cx="1316132" cy="263601"/>
          </a:xfrm>
        </p:spPr>
        <p:txBody>
          <a:bodyPr anchor="ctr">
            <a:noAutofit/>
          </a:bodyPr>
          <a:lstStyle>
            <a:lvl1pPr marL="0" indent="0" algn="l">
              <a:buNone/>
              <a:defRPr sz="1000" b="1" i="0" spc="0">
                <a:ln>
                  <a:noFill/>
                </a:ln>
                <a:solidFill>
                  <a:schemeClr val="accent2"/>
                </a:solidFill>
                <a:latin typeface="Segoe UI" panose="020B0502040204020203" pitchFamily="34" charset="0"/>
                <a:cs typeface="Segoe UI" panose="020B0502040204020203" pitchFamily="34" charset="0"/>
              </a:defRPr>
            </a:lvl1pPr>
          </a:lstStyle>
          <a:p>
            <a:pPr lvl="0"/>
            <a:r>
              <a:rPr lang="pt-PT" err="1"/>
              <a:t>Click</a:t>
            </a:r>
            <a:r>
              <a:rPr lang="pt-PT"/>
              <a:t> to </a:t>
            </a:r>
            <a:r>
              <a:rPr lang="pt-PT" err="1"/>
              <a:t>edit</a:t>
            </a:r>
            <a:endParaRPr lang="pt-PT"/>
          </a:p>
        </p:txBody>
      </p:sp>
      <p:sp>
        <p:nvSpPr>
          <p:cNvPr id="127" name="Marcador de Posição do Texto 36">
            <a:extLst>
              <a:ext uri="{FF2B5EF4-FFF2-40B4-BE49-F238E27FC236}">
                <a16:creationId xmlns:a16="http://schemas.microsoft.com/office/drawing/2014/main" id="{8DB59D05-43BD-0442-8412-ED70B63AF6BE}"/>
              </a:ext>
            </a:extLst>
          </p:cNvPr>
          <p:cNvSpPr>
            <a:spLocks noGrp="1"/>
          </p:cNvSpPr>
          <p:nvPr>
            <p:ph type="body" sz="quarter" idx="51" hasCustomPrompt="1"/>
          </p:nvPr>
        </p:nvSpPr>
        <p:spPr>
          <a:xfrm>
            <a:off x="2663513" y="6233863"/>
            <a:ext cx="1048532" cy="263601"/>
          </a:xfrm>
        </p:spPr>
        <p:txBody>
          <a:bodyPr anchor="ctr">
            <a:noAutofit/>
          </a:bodyPr>
          <a:lstStyle>
            <a:lvl1pPr marL="0" indent="0" algn="l">
              <a:buNone/>
              <a:defRPr sz="10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err="1"/>
              <a:t>click</a:t>
            </a:r>
            <a:r>
              <a:rPr lang="pt-PT"/>
              <a:t> to </a:t>
            </a:r>
            <a:r>
              <a:rPr lang="pt-PT" err="1"/>
              <a:t>edit</a:t>
            </a:r>
            <a:endParaRPr lang="pt-PT"/>
          </a:p>
        </p:txBody>
      </p:sp>
      <p:sp>
        <p:nvSpPr>
          <p:cNvPr id="130" name="Marcador de Posição do Texto 36">
            <a:extLst>
              <a:ext uri="{FF2B5EF4-FFF2-40B4-BE49-F238E27FC236}">
                <a16:creationId xmlns:a16="http://schemas.microsoft.com/office/drawing/2014/main" id="{6D9746F4-0941-4946-B116-53600875A63C}"/>
              </a:ext>
            </a:extLst>
          </p:cNvPr>
          <p:cNvSpPr>
            <a:spLocks noGrp="1"/>
          </p:cNvSpPr>
          <p:nvPr>
            <p:ph type="body" sz="quarter" idx="52"/>
          </p:nvPr>
        </p:nvSpPr>
        <p:spPr>
          <a:xfrm>
            <a:off x="4622913" y="6231631"/>
            <a:ext cx="1623924" cy="268794"/>
          </a:xfrm>
        </p:spPr>
        <p:txBody>
          <a:bodyPr anchor="ctr">
            <a:noAutofit/>
          </a:bodyPr>
          <a:lstStyle>
            <a:lvl1pPr marL="0" indent="0" algn="l">
              <a:buNone/>
              <a:defRPr sz="1000" b="1" i="0" spc="0">
                <a:ln>
                  <a:noFill/>
                </a:ln>
                <a:solidFill>
                  <a:schemeClr val="accent2"/>
                </a:solidFill>
                <a:latin typeface="Segoe UI" panose="020B0502040204020203" pitchFamily="34" charset="0"/>
                <a:cs typeface="Segoe UI" panose="020B0502040204020203" pitchFamily="34" charset="0"/>
              </a:defRPr>
            </a:lvl1pPr>
          </a:lstStyle>
          <a:p>
            <a:pPr lvl="0"/>
            <a:r>
              <a:rPr lang="pt-PT" err="1"/>
              <a:t>Click</a:t>
            </a:r>
            <a:r>
              <a:rPr lang="pt-PT"/>
              <a:t> to </a:t>
            </a:r>
            <a:r>
              <a:rPr lang="pt-PT" err="1"/>
              <a:t>edit</a:t>
            </a:r>
            <a:endParaRPr lang="pt-PT"/>
          </a:p>
        </p:txBody>
      </p:sp>
      <p:sp>
        <p:nvSpPr>
          <p:cNvPr id="131" name="Marcador de Posição do Texto 36">
            <a:extLst>
              <a:ext uri="{FF2B5EF4-FFF2-40B4-BE49-F238E27FC236}">
                <a16:creationId xmlns:a16="http://schemas.microsoft.com/office/drawing/2014/main" id="{36C0D4D8-DA3E-F048-9FE4-027D69B7589F}"/>
              </a:ext>
            </a:extLst>
          </p:cNvPr>
          <p:cNvSpPr>
            <a:spLocks noGrp="1"/>
          </p:cNvSpPr>
          <p:nvPr>
            <p:ph type="body" sz="quarter" idx="53" hasCustomPrompt="1"/>
          </p:nvPr>
        </p:nvSpPr>
        <p:spPr>
          <a:xfrm>
            <a:off x="6313459" y="6231631"/>
            <a:ext cx="1406167" cy="263601"/>
          </a:xfrm>
        </p:spPr>
        <p:txBody>
          <a:bodyPr anchor="ctr">
            <a:noAutofit/>
          </a:bodyPr>
          <a:lstStyle>
            <a:lvl1pPr marL="0" indent="0" algn="l">
              <a:buNone/>
              <a:defRPr sz="10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err="1"/>
              <a:t>click</a:t>
            </a:r>
            <a:r>
              <a:rPr lang="pt-PT"/>
              <a:t> to </a:t>
            </a:r>
            <a:r>
              <a:rPr lang="pt-PT" err="1"/>
              <a:t>edit</a:t>
            </a:r>
            <a:endParaRPr lang="pt-PT"/>
          </a:p>
        </p:txBody>
      </p:sp>
      <p:sp>
        <p:nvSpPr>
          <p:cNvPr id="132" name="Marcador de Posição do Texto 36">
            <a:extLst>
              <a:ext uri="{FF2B5EF4-FFF2-40B4-BE49-F238E27FC236}">
                <a16:creationId xmlns:a16="http://schemas.microsoft.com/office/drawing/2014/main" id="{0BE17066-21F5-0349-B912-983C68579C21}"/>
              </a:ext>
            </a:extLst>
          </p:cNvPr>
          <p:cNvSpPr>
            <a:spLocks noGrp="1"/>
          </p:cNvSpPr>
          <p:nvPr>
            <p:ph type="body" sz="quarter" idx="54"/>
          </p:nvPr>
        </p:nvSpPr>
        <p:spPr>
          <a:xfrm>
            <a:off x="8347696" y="6236824"/>
            <a:ext cx="1964091" cy="224985"/>
          </a:xfrm>
        </p:spPr>
        <p:txBody>
          <a:bodyPr anchor="ctr">
            <a:noAutofit/>
          </a:bodyPr>
          <a:lstStyle>
            <a:lvl1pPr marL="0" indent="0" algn="l">
              <a:buNone/>
              <a:defRPr sz="1000" b="1" i="0" spc="0">
                <a:ln>
                  <a:noFill/>
                </a:ln>
                <a:solidFill>
                  <a:schemeClr val="accent2"/>
                </a:solidFill>
                <a:latin typeface="Segoe UI" panose="020B0502040204020203" pitchFamily="34" charset="0"/>
                <a:cs typeface="Segoe UI" panose="020B0502040204020203" pitchFamily="34" charset="0"/>
              </a:defRPr>
            </a:lvl1pPr>
          </a:lstStyle>
          <a:p>
            <a:pPr lvl="0"/>
            <a:r>
              <a:rPr lang="pt-PT" err="1"/>
              <a:t>Click</a:t>
            </a:r>
            <a:r>
              <a:rPr lang="pt-PT"/>
              <a:t> to </a:t>
            </a:r>
            <a:r>
              <a:rPr lang="pt-PT" err="1"/>
              <a:t>edit</a:t>
            </a:r>
            <a:endParaRPr lang="pt-PT"/>
          </a:p>
        </p:txBody>
      </p:sp>
      <p:sp>
        <p:nvSpPr>
          <p:cNvPr id="133" name="Marcador de Posição do Texto 36">
            <a:extLst>
              <a:ext uri="{FF2B5EF4-FFF2-40B4-BE49-F238E27FC236}">
                <a16:creationId xmlns:a16="http://schemas.microsoft.com/office/drawing/2014/main" id="{C65134C2-77CD-3E4C-8762-DF2E55CC3CE6}"/>
              </a:ext>
            </a:extLst>
          </p:cNvPr>
          <p:cNvSpPr>
            <a:spLocks noGrp="1"/>
          </p:cNvSpPr>
          <p:nvPr>
            <p:ph type="body" sz="quarter" idx="55" hasCustomPrompt="1"/>
          </p:nvPr>
        </p:nvSpPr>
        <p:spPr>
          <a:xfrm>
            <a:off x="10411070" y="6232448"/>
            <a:ext cx="1084149" cy="229361"/>
          </a:xfrm>
        </p:spPr>
        <p:txBody>
          <a:bodyPr anchor="ctr">
            <a:noAutofit/>
          </a:bodyPr>
          <a:lstStyle>
            <a:lvl1pPr marL="0" indent="0" algn="l">
              <a:buNone/>
              <a:defRPr sz="10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err="1"/>
              <a:t>click</a:t>
            </a:r>
            <a:r>
              <a:rPr lang="pt-PT"/>
              <a:t> to </a:t>
            </a:r>
            <a:r>
              <a:rPr lang="pt-PT" err="1"/>
              <a:t>edit</a:t>
            </a:r>
            <a:endParaRPr lang="pt-PT"/>
          </a:p>
        </p:txBody>
      </p:sp>
      <p:sp>
        <p:nvSpPr>
          <p:cNvPr id="135" name="Marcador de Posição do Texto 36">
            <a:extLst>
              <a:ext uri="{FF2B5EF4-FFF2-40B4-BE49-F238E27FC236}">
                <a16:creationId xmlns:a16="http://schemas.microsoft.com/office/drawing/2014/main" id="{D6308EFA-6558-6B40-8C62-AC4DA36084C5}"/>
              </a:ext>
            </a:extLst>
          </p:cNvPr>
          <p:cNvSpPr>
            <a:spLocks noGrp="1"/>
          </p:cNvSpPr>
          <p:nvPr>
            <p:ph type="body" sz="quarter" idx="56" hasCustomPrompt="1"/>
          </p:nvPr>
        </p:nvSpPr>
        <p:spPr>
          <a:xfrm rot="16200000">
            <a:off x="-129083" y="1902753"/>
            <a:ext cx="1193325"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37" name="Marcador de Posição do Texto 36">
            <a:extLst>
              <a:ext uri="{FF2B5EF4-FFF2-40B4-BE49-F238E27FC236}">
                <a16:creationId xmlns:a16="http://schemas.microsoft.com/office/drawing/2014/main" id="{981974EC-AC9A-164F-9832-6DA09C368E77}"/>
              </a:ext>
            </a:extLst>
          </p:cNvPr>
          <p:cNvSpPr>
            <a:spLocks noGrp="1"/>
          </p:cNvSpPr>
          <p:nvPr>
            <p:ph type="body" sz="quarter" idx="57" hasCustomPrompt="1"/>
          </p:nvPr>
        </p:nvSpPr>
        <p:spPr>
          <a:xfrm rot="16200000">
            <a:off x="-237158" y="3848401"/>
            <a:ext cx="1400391"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71" name="Slide Number Placeholder 5">
            <a:extLst>
              <a:ext uri="{FF2B5EF4-FFF2-40B4-BE49-F238E27FC236}">
                <a16:creationId xmlns:a16="http://schemas.microsoft.com/office/drawing/2014/main" id="{920C5B04-BB11-4442-AF18-32792054A5E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75" name="Title 1">
            <a:extLst>
              <a:ext uri="{FF2B5EF4-FFF2-40B4-BE49-F238E27FC236}">
                <a16:creationId xmlns:a16="http://schemas.microsoft.com/office/drawing/2014/main" id="{7C2B6672-CB4F-3C4E-B1C6-6B6E64D93C53}"/>
              </a:ext>
            </a:extLst>
          </p:cNvPr>
          <p:cNvSpPr>
            <a:spLocks noGrp="1"/>
          </p:cNvSpPr>
          <p:nvPr>
            <p:ph type="title" hasCustomPrompt="1"/>
          </p:nvPr>
        </p:nvSpPr>
        <p:spPr>
          <a:xfrm>
            <a:off x="830069" y="508976"/>
            <a:ext cx="1018071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5337751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2B53653E-15A8-2A40-96B3-6C0B1347A054}"/>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3" name="Slide Number Placeholder 5">
            <a:extLst>
              <a:ext uri="{FF2B5EF4-FFF2-40B4-BE49-F238E27FC236}">
                <a16:creationId xmlns:a16="http://schemas.microsoft.com/office/drawing/2014/main" id="{5A09992C-37AB-3B40-90AE-637FCA42B719}"/>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37" name="Marcador de Posição do Texto 36">
            <a:extLst>
              <a:ext uri="{FF2B5EF4-FFF2-40B4-BE49-F238E27FC236}">
                <a16:creationId xmlns:a16="http://schemas.microsoft.com/office/drawing/2014/main" id="{15B0A241-ABB3-E04D-90A7-0AA894963CCC}"/>
              </a:ext>
            </a:extLst>
          </p:cNvPr>
          <p:cNvSpPr>
            <a:spLocks noGrp="1"/>
          </p:cNvSpPr>
          <p:nvPr>
            <p:ph type="body" sz="quarter" idx="56" hasCustomPrompt="1"/>
          </p:nvPr>
        </p:nvSpPr>
        <p:spPr>
          <a:xfrm rot="16200000">
            <a:off x="-719106" y="3081306"/>
            <a:ext cx="2230577" cy="335165"/>
          </a:xfrm>
        </p:spPr>
        <p:txBody>
          <a:bodyPr anchor="ctr">
            <a:noAutofit/>
          </a:bodyPr>
          <a:lstStyle>
            <a:lvl1pPr marL="0" indent="0">
              <a:buNone/>
              <a:defRPr sz="2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2" name="Table Placeholder 41">
            <a:extLst>
              <a:ext uri="{FF2B5EF4-FFF2-40B4-BE49-F238E27FC236}">
                <a16:creationId xmlns:a16="http://schemas.microsoft.com/office/drawing/2014/main" id="{620C7416-C51B-B943-A01B-74F1792D8C65}"/>
              </a:ext>
            </a:extLst>
          </p:cNvPr>
          <p:cNvSpPr>
            <a:spLocks noGrp="1"/>
          </p:cNvSpPr>
          <p:nvPr>
            <p:ph type="tbl" sz="quarter" idx="57"/>
          </p:nvPr>
        </p:nvSpPr>
        <p:spPr>
          <a:xfrm>
            <a:off x="1600200" y="1676400"/>
            <a:ext cx="9947275" cy="4267200"/>
          </a:xfrm>
        </p:spPr>
        <p:txBody>
          <a:bodyPr/>
          <a:lstStyle>
            <a:lvl1pPr marL="0" indent="0">
              <a:buNone/>
              <a:defRPr/>
            </a:lvl1pPr>
          </a:lstStyle>
          <a:p>
            <a:endParaRPr lang="pt-PT"/>
          </a:p>
        </p:txBody>
      </p:sp>
      <p:sp>
        <p:nvSpPr>
          <p:cNvPr id="10" name="Title 1">
            <a:extLst>
              <a:ext uri="{FF2B5EF4-FFF2-40B4-BE49-F238E27FC236}">
                <a16:creationId xmlns:a16="http://schemas.microsoft.com/office/drawing/2014/main" id="{974CED0A-E401-734F-B512-2E811E399C3C}"/>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7262480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ÍTULO+ WHITE CANVA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94BB85-15B1-DD43-85D4-DDB49D7CAAA4}"/>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7" name="Slide Number Placeholder 5">
            <a:extLst>
              <a:ext uri="{FF2B5EF4-FFF2-40B4-BE49-F238E27FC236}">
                <a16:creationId xmlns:a16="http://schemas.microsoft.com/office/drawing/2014/main" id="{C4C1488C-C977-E647-BB66-A9D3AF44C06A}"/>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5" name="Title 1">
            <a:extLst>
              <a:ext uri="{FF2B5EF4-FFF2-40B4-BE49-F238E27FC236}">
                <a16:creationId xmlns:a16="http://schemas.microsoft.com/office/drawing/2014/main" id="{614C1F5D-C569-DF43-A726-83580E34FFF0}"/>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9411069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RMOS E CONDIÇÕES B">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5F5B74E-67E4-0B43-8344-ADEC06D6F05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2" name="Slide Number Placeholder 5">
            <a:extLst>
              <a:ext uri="{FF2B5EF4-FFF2-40B4-BE49-F238E27FC236}">
                <a16:creationId xmlns:a16="http://schemas.microsoft.com/office/drawing/2014/main" id="{C0E03938-7EF0-7D41-9473-1A448D8BA40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6" name="Marcador de Posição do Texto 36">
            <a:extLst>
              <a:ext uri="{FF2B5EF4-FFF2-40B4-BE49-F238E27FC236}">
                <a16:creationId xmlns:a16="http://schemas.microsoft.com/office/drawing/2014/main" id="{4ADF2582-DA02-DD45-B8BC-A43AA20F60AB}"/>
              </a:ext>
            </a:extLst>
          </p:cNvPr>
          <p:cNvSpPr>
            <a:spLocks noGrp="1"/>
          </p:cNvSpPr>
          <p:nvPr>
            <p:ph type="body" sz="quarter" idx="33" hasCustomPrompt="1"/>
          </p:nvPr>
        </p:nvSpPr>
        <p:spPr>
          <a:xfrm>
            <a:off x="828122" y="1238012"/>
            <a:ext cx="2905678" cy="263601"/>
          </a:xfrm>
        </p:spPr>
        <p:txBody>
          <a:bodyPr anchor="ctr">
            <a:noAutofit/>
          </a:bodyPr>
          <a:lstStyle>
            <a:lvl1pPr marL="0" indent="0" algn="l">
              <a:buNone/>
              <a:defRPr sz="11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7" name="Text Placeholder 99">
            <a:extLst>
              <a:ext uri="{FF2B5EF4-FFF2-40B4-BE49-F238E27FC236}">
                <a16:creationId xmlns:a16="http://schemas.microsoft.com/office/drawing/2014/main" id="{82A3291C-3771-CE47-A4B6-83B2AE1CD000}"/>
              </a:ext>
            </a:extLst>
          </p:cNvPr>
          <p:cNvSpPr>
            <a:spLocks noGrp="1"/>
          </p:cNvSpPr>
          <p:nvPr>
            <p:ph type="body" sz="quarter" idx="35"/>
          </p:nvPr>
        </p:nvSpPr>
        <p:spPr>
          <a:xfrm>
            <a:off x="832740" y="1596046"/>
            <a:ext cx="10328275" cy="1060194"/>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0" name="Marcador de Posição do Texto 36">
            <a:extLst>
              <a:ext uri="{FF2B5EF4-FFF2-40B4-BE49-F238E27FC236}">
                <a16:creationId xmlns:a16="http://schemas.microsoft.com/office/drawing/2014/main" id="{C6643A6C-3433-7645-AF1F-3DD85052CEC0}"/>
              </a:ext>
            </a:extLst>
          </p:cNvPr>
          <p:cNvSpPr>
            <a:spLocks noGrp="1"/>
          </p:cNvSpPr>
          <p:nvPr>
            <p:ph type="body" sz="quarter" idx="36" hasCustomPrompt="1"/>
          </p:nvPr>
        </p:nvSpPr>
        <p:spPr>
          <a:xfrm>
            <a:off x="823504" y="2750673"/>
            <a:ext cx="2905678" cy="263601"/>
          </a:xfrm>
        </p:spPr>
        <p:txBody>
          <a:bodyPr anchor="ctr">
            <a:noAutofit/>
          </a:bodyPr>
          <a:lstStyle>
            <a:lvl1pPr marL="0" indent="0" algn="l">
              <a:buNone/>
              <a:defRPr sz="11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21" name="Text Placeholder 99">
            <a:extLst>
              <a:ext uri="{FF2B5EF4-FFF2-40B4-BE49-F238E27FC236}">
                <a16:creationId xmlns:a16="http://schemas.microsoft.com/office/drawing/2014/main" id="{D2F25186-EE33-DE42-8351-4712C8F03795}"/>
              </a:ext>
            </a:extLst>
          </p:cNvPr>
          <p:cNvSpPr>
            <a:spLocks noGrp="1"/>
          </p:cNvSpPr>
          <p:nvPr>
            <p:ph type="body" sz="quarter" idx="37"/>
          </p:nvPr>
        </p:nvSpPr>
        <p:spPr>
          <a:xfrm>
            <a:off x="828122" y="3108706"/>
            <a:ext cx="10328275" cy="1628223"/>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8" name="Marcador de Posição do Texto 36">
            <a:extLst>
              <a:ext uri="{FF2B5EF4-FFF2-40B4-BE49-F238E27FC236}">
                <a16:creationId xmlns:a16="http://schemas.microsoft.com/office/drawing/2014/main" id="{290A2429-A8C8-7C4D-8598-FF2BBFCEB936}"/>
              </a:ext>
            </a:extLst>
          </p:cNvPr>
          <p:cNvSpPr>
            <a:spLocks noGrp="1"/>
          </p:cNvSpPr>
          <p:nvPr>
            <p:ph type="body" sz="quarter" idx="38" hasCustomPrompt="1"/>
          </p:nvPr>
        </p:nvSpPr>
        <p:spPr>
          <a:xfrm>
            <a:off x="823504" y="4831361"/>
            <a:ext cx="2905678" cy="263601"/>
          </a:xfrm>
        </p:spPr>
        <p:txBody>
          <a:bodyPr anchor="ctr">
            <a:noAutofit/>
          </a:bodyPr>
          <a:lstStyle>
            <a:lvl1pPr marL="0" indent="0" algn="l">
              <a:buNone/>
              <a:defRPr sz="11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9" name="Text Placeholder 99">
            <a:extLst>
              <a:ext uri="{FF2B5EF4-FFF2-40B4-BE49-F238E27FC236}">
                <a16:creationId xmlns:a16="http://schemas.microsoft.com/office/drawing/2014/main" id="{BF25B7FD-082E-EB4D-80B2-3BD7776036D8}"/>
              </a:ext>
            </a:extLst>
          </p:cNvPr>
          <p:cNvSpPr>
            <a:spLocks noGrp="1"/>
          </p:cNvSpPr>
          <p:nvPr>
            <p:ph type="body" sz="quarter" idx="39"/>
          </p:nvPr>
        </p:nvSpPr>
        <p:spPr>
          <a:xfrm>
            <a:off x="828122" y="5189394"/>
            <a:ext cx="10328275" cy="1440005"/>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10700750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O 2 COLUNAS">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C5F9EBF4-AE32-3D47-8E7F-5B20E3851F12}"/>
              </a:ext>
            </a:extLst>
          </p:cNvPr>
          <p:cNvSpPr/>
          <p:nvPr userDrawn="1"/>
        </p:nvSpPr>
        <p:spPr>
          <a:xfrm>
            <a:off x="11092935" y="5790734"/>
            <a:ext cx="292475" cy="292475"/>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0" name="Oval 9">
            <a:extLst>
              <a:ext uri="{FF2B5EF4-FFF2-40B4-BE49-F238E27FC236}">
                <a16:creationId xmlns:a16="http://schemas.microsoft.com/office/drawing/2014/main" id="{4768FE1B-F253-E745-97EE-D5F916BA8568}"/>
              </a:ext>
            </a:extLst>
          </p:cNvPr>
          <p:cNvSpPr/>
          <p:nvPr userDrawn="1"/>
        </p:nvSpPr>
        <p:spPr>
          <a:xfrm>
            <a:off x="4994957" y="-587530"/>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1" name="Oval 10">
            <a:extLst>
              <a:ext uri="{FF2B5EF4-FFF2-40B4-BE49-F238E27FC236}">
                <a16:creationId xmlns:a16="http://schemas.microsoft.com/office/drawing/2014/main" id="{A9B35AAD-FCDB-5F4A-B394-9874B3F19D46}"/>
              </a:ext>
            </a:extLst>
          </p:cNvPr>
          <p:cNvSpPr/>
          <p:nvPr userDrawn="1"/>
        </p:nvSpPr>
        <p:spPr>
          <a:xfrm>
            <a:off x="6384392" y="6107415"/>
            <a:ext cx="367570" cy="36757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15" name="Picture 14">
            <a:extLst>
              <a:ext uri="{FF2B5EF4-FFF2-40B4-BE49-F238E27FC236}">
                <a16:creationId xmlns:a16="http://schemas.microsoft.com/office/drawing/2014/main" id="{6AAD528C-38F6-E248-9766-275B15B378B3}"/>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6" name="Slide Number Placeholder 5">
            <a:extLst>
              <a:ext uri="{FF2B5EF4-FFF2-40B4-BE49-F238E27FC236}">
                <a16:creationId xmlns:a16="http://schemas.microsoft.com/office/drawing/2014/main" id="{5FA37816-B55D-FB43-A7D8-3F4F029F7A67}"/>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9" name="Text Placeholder 17">
            <a:extLst>
              <a:ext uri="{FF2B5EF4-FFF2-40B4-BE49-F238E27FC236}">
                <a16:creationId xmlns:a16="http://schemas.microsoft.com/office/drawing/2014/main" id="{138BE91B-5EFC-7046-BBEE-BC23A7C77C44}"/>
              </a:ext>
            </a:extLst>
          </p:cNvPr>
          <p:cNvSpPr>
            <a:spLocks noGrp="1"/>
          </p:cNvSpPr>
          <p:nvPr>
            <p:ph type="body" sz="quarter" idx="10"/>
          </p:nvPr>
        </p:nvSpPr>
        <p:spPr>
          <a:xfrm>
            <a:off x="828681" y="990600"/>
            <a:ext cx="10182219" cy="1295400"/>
          </a:xfrm>
        </p:spPr>
        <p:txBody>
          <a:bodyPr>
            <a:noAutofit/>
          </a:bodyPr>
          <a:lstStyle>
            <a:lvl1pPr marL="0" indent="0">
              <a:lnSpc>
                <a:spcPct val="90000"/>
              </a:lnSpc>
              <a:spcAft>
                <a:spcPts val="0"/>
              </a:spcAft>
              <a:buNone/>
              <a:defRPr sz="40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21" name="Text Placeholder 99">
            <a:extLst>
              <a:ext uri="{FF2B5EF4-FFF2-40B4-BE49-F238E27FC236}">
                <a16:creationId xmlns:a16="http://schemas.microsoft.com/office/drawing/2014/main" id="{93DB4382-E44D-F440-8595-5C5A25032742}"/>
              </a:ext>
            </a:extLst>
          </p:cNvPr>
          <p:cNvSpPr>
            <a:spLocks noGrp="1"/>
          </p:cNvSpPr>
          <p:nvPr>
            <p:ph type="body" sz="quarter" idx="37"/>
          </p:nvPr>
        </p:nvSpPr>
        <p:spPr>
          <a:xfrm>
            <a:off x="828681" y="2765744"/>
            <a:ext cx="4272127" cy="3101656"/>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2" name="Text Placeholder 99">
            <a:extLst>
              <a:ext uri="{FF2B5EF4-FFF2-40B4-BE49-F238E27FC236}">
                <a16:creationId xmlns:a16="http://schemas.microsoft.com/office/drawing/2014/main" id="{8EB92F12-941D-E04A-ADAE-7858F4D4A977}"/>
              </a:ext>
            </a:extLst>
          </p:cNvPr>
          <p:cNvSpPr>
            <a:spLocks noGrp="1"/>
          </p:cNvSpPr>
          <p:nvPr>
            <p:ph type="body" sz="quarter" idx="38"/>
          </p:nvPr>
        </p:nvSpPr>
        <p:spPr>
          <a:xfrm>
            <a:off x="6738662" y="2765744"/>
            <a:ext cx="4272127" cy="3101656"/>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31740061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O E 2 COLUNAS CONT.">
    <p:spTree>
      <p:nvGrpSpPr>
        <p:cNvPr id="1" name=""/>
        <p:cNvGrpSpPr/>
        <p:nvPr/>
      </p:nvGrpSpPr>
      <p:grpSpPr>
        <a:xfrm>
          <a:off x="0" y="0"/>
          <a:ext cx="0" cy="0"/>
          <a:chOff x="0" y="0"/>
          <a:chExt cx="0" cy="0"/>
        </a:xfrm>
      </p:grpSpPr>
      <p:sp>
        <p:nvSpPr>
          <p:cNvPr id="9" name="Rectangle: Rounded Corners 27">
            <a:extLst>
              <a:ext uri="{FF2B5EF4-FFF2-40B4-BE49-F238E27FC236}">
                <a16:creationId xmlns:a16="http://schemas.microsoft.com/office/drawing/2014/main" id="{65787588-3D26-3D49-BCB1-02255FE8E1C7}"/>
              </a:ext>
            </a:extLst>
          </p:cNvPr>
          <p:cNvSpPr/>
          <p:nvPr userDrawn="1"/>
        </p:nvSpPr>
        <p:spPr>
          <a:xfrm flipH="1">
            <a:off x="1343025" y="6423977"/>
            <a:ext cx="1345789" cy="45719"/>
          </a:xfrm>
          <a:prstGeom prst="roundRect">
            <a:avLst>
              <a:gd name="adj" fmla="val 50000"/>
            </a:avLst>
          </a:prstGeom>
          <a:gradFill>
            <a:gsLst>
              <a:gs pos="37000">
                <a:schemeClr val="accent4"/>
              </a:gs>
              <a:gs pos="99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PT">
              <a:solidFill>
                <a:prstClr val="white"/>
              </a:solidFill>
              <a:latin typeface="Calibri" panose="020F0502020204030204"/>
            </a:endParaRPr>
          </a:p>
        </p:txBody>
      </p:sp>
      <p:sp>
        <p:nvSpPr>
          <p:cNvPr id="10" name="Oval 9">
            <a:extLst>
              <a:ext uri="{FF2B5EF4-FFF2-40B4-BE49-F238E27FC236}">
                <a16:creationId xmlns:a16="http://schemas.microsoft.com/office/drawing/2014/main" id="{BCAD3AD9-9F08-D147-BE7C-39A51161909D}"/>
              </a:ext>
            </a:extLst>
          </p:cNvPr>
          <p:cNvSpPr/>
          <p:nvPr userDrawn="1"/>
        </p:nvSpPr>
        <p:spPr>
          <a:xfrm>
            <a:off x="11092935" y="5790734"/>
            <a:ext cx="292475" cy="292475"/>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14" name="Picture 13">
            <a:extLst>
              <a:ext uri="{FF2B5EF4-FFF2-40B4-BE49-F238E27FC236}">
                <a16:creationId xmlns:a16="http://schemas.microsoft.com/office/drawing/2014/main" id="{AE09159F-F7A4-FB44-ADE8-B67CE0F9DB6C}"/>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5" name="Slide Number Placeholder 5">
            <a:extLst>
              <a:ext uri="{FF2B5EF4-FFF2-40B4-BE49-F238E27FC236}">
                <a16:creationId xmlns:a16="http://schemas.microsoft.com/office/drawing/2014/main" id="{D8FD84AA-BAED-0B43-90CC-296D04AA5EA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7" name="Text Placeholder 17">
            <a:extLst>
              <a:ext uri="{FF2B5EF4-FFF2-40B4-BE49-F238E27FC236}">
                <a16:creationId xmlns:a16="http://schemas.microsoft.com/office/drawing/2014/main" id="{9A92D4DF-268E-0D42-B3C9-B008F8DDFCE5}"/>
              </a:ext>
            </a:extLst>
          </p:cNvPr>
          <p:cNvSpPr>
            <a:spLocks noGrp="1"/>
          </p:cNvSpPr>
          <p:nvPr>
            <p:ph type="body" sz="quarter" idx="10"/>
          </p:nvPr>
        </p:nvSpPr>
        <p:spPr>
          <a:xfrm>
            <a:off x="838440" y="525009"/>
            <a:ext cx="4641631" cy="1295400"/>
          </a:xfrm>
        </p:spPr>
        <p:txBody>
          <a:bodyPr>
            <a:noAutofit/>
          </a:bodyPr>
          <a:lstStyle>
            <a:lvl1pPr marL="0" indent="0">
              <a:lnSpc>
                <a:spcPct val="90000"/>
              </a:lnSpc>
              <a:spcAft>
                <a:spcPts val="0"/>
              </a:spcAft>
              <a:buNone/>
              <a:defRPr sz="24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21" name="Text Placeholder 99">
            <a:extLst>
              <a:ext uri="{FF2B5EF4-FFF2-40B4-BE49-F238E27FC236}">
                <a16:creationId xmlns:a16="http://schemas.microsoft.com/office/drawing/2014/main" id="{9999CAA7-E290-B243-8BB6-2E31FA5198EE}"/>
              </a:ext>
            </a:extLst>
          </p:cNvPr>
          <p:cNvSpPr>
            <a:spLocks noGrp="1"/>
          </p:cNvSpPr>
          <p:nvPr>
            <p:ph type="body" sz="quarter" idx="38"/>
          </p:nvPr>
        </p:nvSpPr>
        <p:spPr>
          <a:xfrm>
            <a:off x="6614948" y="841696"/>
            <a:ext cx="4395839" cy="5355550"/>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2" name="Text Placeholder 21">
            <a:extLst>
              <a:ext uri="{FF2B5EF4-FFF2-40B4-BE49-F238E27FC236}">
                <a16:creationId xmlns:a16="http://schemas.microsoft.com/office/drawing/2014/main" id="{CF83E4C6-FC94-FF48-94D2-C4EEABC060CC}"/>
              </a:ext>
            </a:extLst>
          </p:cNvPr>
          <p:cNvSpPr>
            <a:spLocks noGrp="1"/>
          </p:cNvSpPr>
          <p:nvPr>
            <p:ph type="body" sz="quarter" idx="11"/>
          </p:nvPr>
        </p:nvSpPr>
        <p:spPr>
          <a:xfrm>
            <a:off x="828682" y="2209800"/>
            <a:ext cx="4809898" cy="4097916"/>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Tree>
    <p:extLst>
      <p:ext uri="{BB962C8B-B14F-4D97-AF65-F5344CB8AC3E}">
        <p14:creationId xmlns:p14="http://schemas.microsoft.com/office/powerpoint/2010/main" val="34635301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COLUNAS TEXTO + ICONES">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43DF9138-40D0-4D46-AD97-D35864AA7D9A}"/>
              </a:ext>
            </a:extLst>
          </p:cNvPr>
          <p:cNvSpPr/>
          <p:nvPr/>
        </p:nvSpPr>
        <p:spPr>
          <a:xfrm>
            <a:off x="845402" y="1423756"/>
            <a:ext cx="462254" cy="462254"/>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9" name="Oval 18">
            <a:extLst>
              <a:ext uri="{FF2B5EF4-FFF2-40B4-BE49-F238E27FC236}">
                <a16:creationId xmlns:a16="http://schemas.microsoft.com/office/drawing/2014/main" id="{179D8191-34C2-3E41-982F-338E58F55D54}"/>
              </a:ext>
            </a:extLst>
          </p:cNvPr>
          <p:cNvSpPr/>
          <p:nvPr/>
        </p:nvSpPr>
        <p:spPr>
          <a:xfrm>
            <a:off x="4429957" y="1423756"/>
            <a:ext cx="462254" cy="462254"/>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22" name="Oval 21">
            <a:extLst>
              <a:ext uri="{FF2B5EF4-FFF2-40B4-BE49-F238E27FC236}">
                <a16:creationId xmlns:a16="http://schemas.microsoft.com/office/drawing/2014/main" id="{15DCE708-5DE5-544A-AC8D-993B8589AEDE}"/>
              </a:ext>
            </a:extLst>
          </p:cNvPr>
          <p:cNvSpPr/>
          <p:nvPr/>
        </p:nvSpPr>
        <p:spPr>
          <a:xfrm>
            <a:off x="7963339" y="1423756"/>
            <a:ext cx="462254" cy="462254"/>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27" name="Picture 26">
            <a:extLst>
              <a:ext uri="{FF2B5EF4-FFF2-40B4-BE49-F238E27FC236}">
                <a16:creationId xmlns:a16="http://schemas.microsoft.com/office/drawing/2014/main" id="{D5BF0C12-9306-0444-B3E2-041B8F025D15}"/>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28" name="Slide Number Placeholder 5">
            <a:extLst>
              <a:ext uri="{FF2B5EF4-FFF2-40B4-BE49-F238E27FC236}">
                <a16:creationId xmlns:a16="http://schemas.microsoft.com/office/drawing/2014/main" id="{E4CE9DB9-6EB7-D64D-85E5-F0DDB255B4BF}"/>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31" name="Text Placeholder 99">
            <a:extLst>
              <a:ext uri="{FF2B5EF4-FFF2-40B4-BE49-F238E27FC236}">
                <a16:creationId xmlns:a16="http://schemas.microsoft.com/office/drawing/2014/main" id="{16F082DB-E491-EF4F-930A-30B800A7ACD5}"/>
              </a:ext>
            </a:extLst>
          </p:cNvPr>
          <p:cNvSpPr>
            <a:spLocks noGrp="1"/>
          </p:cNvSpPr>
          <p:nvPr>
            <p:ph type="body" sz="quarter" idx="37"/>
          </p:nvPr>
        </p:nvSpPr>
        <p:spPr>
          <a:xfrm>
            <a:off x="840155"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3" name="Text Placeholder 99">
            <a:extLst>
              <a:ext uri="{FF2B5EF4-FFF2-40B4-BE49-F238E27FC236}">
                <a16:creationId xmlns:a16="http://schemas.microsoft.com/office/drawing/2014/main" id="{F0EBE943-F0B6-F942-825C-D16351C373F1}"/>
              </a:ext>
            </a:extLst>
          </p:cNvPr>
          <p:cNvSpPr>
            <a:spLocks noGrp="1"/>
          </p:cNvSpPr>
          <p:nvPr>
            <p:ph type="body" sz="quarter" idx="38"/>
          </p:nvPr>
        </p:nvSpPr>
        <p:spPr>
          <a:xfrm>
            <a:off x="4429720"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5" name="Text Placeholder 99">
            <a:extLst>
              <a:ext uri="{FF2B5EF4-FFF2-40B4-BE49-F238E27FC236}">
                <a16:creationId xmlns:a16="http://schemas.microsoft.com/office/drawing/2014/main" id="{3DE8971F-632C-D04B-94D8-DC284A51BEEE}"/>
              </a:ext>
            </a:extLst>
          </p:cNvPr>
          <p:cNvSpPr>
            <a:spLocks noGrp="1"/>
          </p:cNvSpPr>
          <p:nvPr>
            <p:ph type="body" sz="quarter" idx="39"/>
          </p:nvPr>
        </p:nvSpPr>
        <p:spPr>
          <a:xfrm>
            <a:off x="7975227"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7" name="Text Placeholder 17">
            <a:extLst>
              <a:ext uri="{FF2B5EF4-FFF2-40B4-BE49-F238E27FC236}">
                <a16:creationId xmlns:a16="http://schemas.microsoft.com/office/drawing/2014/main" id="{69B7261B-8FF3-E94C-9253-5218DD345D3F}"/>
              </a:ext>
            </a:extLst>
          </p:cNvPr>
          <p:cNvSpPr>
            <a:spLocks noGrp="1"/>
          </p:cNvSpPr>
          <p:nvPr>
            <p:ph type="body" sz="quarter" idx="10"/>
          </p:nvPr>
        </p:nvSpPr>
        <p:spPr>
          <a:xfrm>
            <a:off x="840156" y="2124222"/>
            <a:ext cx="3032848" cy="929931"/>
          </a:xfrm>
        </p:spPr>
        <p:txBody>
          <a:bodyPr>
            <a:noAutofit/>
          </a:bodyPr>
          <a:lstStyle>
            <a:lvl1pPr marL="0" indent="0">
              <a:lnSpc>
                <a:spcPct val="90000"/>
              </a:lnSpc>
              <a:spcAft>
                <a:spcPts val="0"/>
              </a:spcAft>
              <a:buNone/>
              <a:defRPr sz="18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39" name="Text Placeholder 17">
            <a:extLst>
              <a:ext uri="{FF2B5EF4-FFF2-40B4-BE49-F238E27FC236}">
                <a16:creationId xmlns:a16="http://schemas.microsoft.com/office/drawing/2014/main" id="{BD458440-3F3B-204C-AEC7-52B2BC4D8526}"/>
              </a:ext>
            </a:extLst>
          </p:cNvPr>
          <p:cNvSpPr>
            <a:spLocks noGrp="1"/>
          </p:cNvSpPr>
          <p:nvPr>
            <p:ph type="body" sz="quarter" idx="40"/>
          </p:nvPr>
        </p:nvSpPr>
        <p:spPr>
          <a:xfrm>
            <a:off x="4427007" y="2148947"/>
            <a:ext cx="3032848" cy="929931"/>
          </a:xfrm>
        </p:spPr>
        <p:txBody>
          <a:bodyPr>
            <a:noAutofit/>
          </a:bodyPr>
          <a:lstStyle>
            <a:lvl1pPr marL="0" indent="0">
              <a:lnSpc>
                <a:spcPct val="90000"/>
              </a:lnSpc>
              <a:spcAft>
                <a:spcPts val="0"/>
              </a:spcAft>
              <a:buNone/>
              <a:defRPr sz="18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41" name="Text Placeholder 17">
            <a:extLst>
              <a:ext uri="{FF2B5EF4-FFF2-40B4-BE49-F238E27FC236}">
                <a16:creationId xmlns:a16="http://schemas.microsoft.com/office/drawing/2014/main" id="{0CD3170E-2E49-3347-9DEA-1DD0CCC0D183}"/>
              </a:ext>
            </a:extLst>
          </p:cNvPr>
          <p:cNvSpPr>
            <a:spLocks noGrp="1"/>
          </p:cNvSpPr>
          <p:nvPr>
            <p:ph type="body" sz="quarter" idx="41"/>
          </p:nvPr>
        </p:nvSpPr>
        <p:spPr>
          <a:xfrm>
            <a:off x="7963339" y="2154629"/>
            <a:ext cx="3032848" cy="929931"/>
          </a:xfrm>
        </p:spPr>
        <p:txBody>
          <a:bodyPr>
            <a:noAutofit/>
          </a:bodyPr>
          <a:lstStyle>
            <a:lvl1pPr marL="0" indent="0">
              <a:lnSpc>
                <a:spcPct val="90000"/>
              </a:lnSpc>
              <a:spcAft>
                <a:spcPts val="0"/>
              </a:spcAft>
              <a:buNone/>
              <a:defRPr sz="18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43" name="Marcador de Posição do Texto 36">
            <a:extLst>
              <a:ext uri="{FF2B5EF4-FFF2-40B4-BE49-F238E27FC236}">
                <a16:creationId xmlns:a16="http://schemas.microsoft.com/office/drawing/2014/main" id="{4DD2E029-A8A5-854E-ABDE-72364CECF047}"/>
              </a:ext>
            </a:extLst>
          </p:cNvPr>
          <p:cNvSpPr>
            <a:spLocks noGrp="1"/>
          </p:cNvSpPr>
          <p:nvPr>
            <p:ph type="body" sz="quarter" idx="33" hasCustomPrompt="1"/>
          </p:nvPr>
        </p:nvSpPr>
        <p:spPr>
          <a:xfrm>
            <a:off x="1486812" y="1647134"/>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8601B307-B2F2-2348-A6AD-AC34AD457D60}"/>
              </a:ext>
            </a:extLst>
          </p:cNvPr>
          <p:cNvSpPr>
            <a:spLocks noGrp="1"/>
          </p:cNvSpPr>
          <p:nvPr>
            <p:ph type="body" sz="quarter" idx="42" hasCustomPrompt="1"/>
          </p:nvPr>
        </p:nvSpPr>
        <p:spPr>
          <a:xfrm>
            <a:off x="5073664" y="1661608"/>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7D519091-E27A-A748-B365-7AF982A87EBD}"/>
              </a:ext>
            </a:extLst>
          </p:cNvPr>
          <p:cNvSpPr>
            <a:spLocks noGrp="1"/>
          </p:cNvSpPr>
          <p:nvPr>
            <p:ph type="body" sz="quarter" idx="43" hasCustomPrompt="1"/>
          </p:nvPr>
        </p:nvSpPr>
        <p:spPr>
          <a:xfrm>
            <a:off x="8609996" y="1659202"/>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9" name="Picture Placeholder 5">
            <a:extLst>
              <a:ext uri="{FF2B5EF4-FFF2-40B4-BE49-F238E27FC236}">
                <a16:creationId xmlns:a16="http://schemas.microsoft.com/office/drawing/2014/main" id="{9494D1C7-E7EC-304A-9257-1537A54EA694}"/>
              </a:ext>
            </a:extLst>
          </p:cNvPr>
          <p:cNvSpPr>
            <a:spLocks noGrp="1" noChangeAspect="1"/>
          </p:cNvSpPr>
          <p:nvPr>
            <p:ph type="pic" sz="quarter" idx="47" hasCustomPrompt="1"/>
          </p:nvPr>
        </p:nvSpPr>
        <p:spPr>
          <a:xfrm>
            <a:off x="1099778" y="1642676"/>
            <a:ext cx="337544" cy="329485"/>
          </a:xfrm>
        </p:spPr>
        <p:txBody>
          <a:bodyPr>
            <a:noAutofit/>
          </a:bodyPr>
          <a:lstStyle>
            <a:lvl1pPr marL="0" indent="0" algn="ctr">
              <a:buNone/>
              <a:defRPr sz="400" b="1">
                <a:solidFill>
                  <a:schemeClr val="tx1"/>
                </a:solidFill>
              </a:defRPr>
            </a:lvl1pPr>
          </a:lstStyle>
          <a:p>
            <a:r>
              <a:rPr lang="en-US"/>
              <a:t>black icon</a:t>
            </a:r>
          </a:p>
        </p:txBody>
      </p:sp>
      <p:sp>
        <p:nvSpPr>
          <p:cNvPr id="51" name="Picture Placeholder 5">
            <a:extLst>
              <a:ext uri="{FF2B5EF4-FFF2-40B4-BE49-F238E27FC236}">
                <a16:creationId xmlns:a16="http://schemas.microsoft.com/office/drawing/2014/main" id="{01C5B253-2574-E24F-A91F-C07D3B3E5C23}"/>
              </a:ext>
            </a:extLst>
          </p:cNvPr>
          <p:cNvSpPr>
            <a:spLocks noGrp="1" noChangeAspect="1"/>
          </p:cNvSpPr>
          <p:nvPr>
            <p:ph type="pic" sz="quarter" idx="48" hasCustomPrompt="1"/>
          </p:nvPr>
        </p:nvSpPr>
        <p:spPr>
          <a:xfrm>
            <a:off x="4669151" y="1647133"/>
            <a:ext cx="337544" cy="329485"/>
          </a:xfrm>
        </p:spPr>
        <p:txBody>
          <a:bodyPr>
            <a:noAutofit/>
          </a:bodyPr>
          <a:lstStyle>
            <a:lvl1pPr marL="0" indent="0" algn="ctr">
              <a:buNone/>
              <a:defRPr sz="400" b="1">
                <a:solidFill>
                  <a:schemeClr val="tx1"/>
                </a:solidFill>
              </a:defRPr>
            </a:lvl1pPr>
          </a:lstStyle>
          <a:p>
            <a:r>
              <a:rPr lang="en-US"/>
              <a:t>black icon</a:t>
            </a:r>
          </a:p>
        </p:txBody>
      </p:sp>
      <p:sp>
        <p:nvSpPr>
          <p:cNvPr id="54" name="Picture Placeholder 5">
            <a:extLst>
              <a:ext uri="{FF2B5EF4-FFF2-40B4-BE49-F238E27FC236}">
                <a16:creationId xmlns:a16="http://schemas.microsoft.com/office/drawing/2014/main" id="{CD0556F1-757E-F245-925E-89AFF21CDD77}"/>
              </a:ext>
            </a:extLst>
          </p:cNvPr>
          <p:cNvSpPr>
            <a:spLocks noGrp="1" noChangeAspect="1"/>
          </p:cNvSpPr>
          <p:nvPr>
            <p:ph type="pic" sz="quarter" idx="49" hasCustomPrompt="1"/>
          </p:nvPr>
        </p:nvSpPr>
        <p:spPr>
          <a:xfrm>
            <a:off x="8194466" y="1638219"/>
            <a:ext cx="337544" cy="329485"/>
          </a:xfrm>
        </p:spPr>
        <p:txBody>
          <a:bodyPr>
            <a:noAutofit/>
          </a:bodyPr>
          <a:lstStyle>
            <a:lvl1pPr marL="0" indent="0" algn="ctr">
              <a:buNone/>
              <a:defRPr sz="400" b="1">
                <a:solidFill>
                  <a:schemeClr val="tx1"/>
                </a:solidFill>
              </a:defRPr>
            </a:lvl1pPr>
          </a:lstStyle>
          <a:p>
            <a:r>
              <a:rPr lang="en-US"/>
              <a:t>black icon</a:t>
            </a:r>
          </a:p>
        </p:txBody>
      </p:sp>
    </p:spTree>
    <p:extLst>
      <p:ext uri="{BB962C8B-B14F-4D97-AF65-F5344CB8AC3E}">
        <p14:creationId xmlns:p14="http://schemas.microsoft.com/office/powerpoint/2010/main" val="19049593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3 COLUNAS TEXTO + ICONES">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43DF9138-40D0-4D46-AD97-D35864AA7D9A}"/>
              </a:ext>
            </a:extLst>
          </p:cNvPr>
          <p:cNvSpPr/>
          <p:nvPr/>
        </p:nvSpPr>
        <p:spPr>
          <a:xfrm>
            <a:off x="845402" y="1423756"/>
            <a:ext cx="462254" cy="462254"/>
          </a:xfrm>
          <a:prstGeom prst="ellipse">
            <a:avLst/>
          </a:prstGeom>
          <a:solidFill>
            <a:schemeClr val="bg1"/>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9" name="Oval 18">
            <a:extLst>
              <a:ext uri="{FF2B5EF4-FFF2-40B4-BE49-F238E27FC236}">
                <a16:creationId xmlns:a16="http://schemas.microsoft.com/office/drawing/2014/main" id="{179D8191-34C2-3E41-982F-338E58F55D54}"/>
              </a:ext>
            </a:extLst>
          </p:cNvPr>
          <p:cNvSpPr/>
          <p:nvPr/>
        </p:nvSpPr>
        <p:spPr>
          <a:xfrm>
            <a:off x="4429957" y="1423756"/>
            <a:ext cx="462254" cy="462254"/>
          </a:xfrm>
          <a:prstGeom prst="ellipse">
            <a:avLst/>
          </a:prstGeom>
          <a:solidFill>
            <a:schemeClr val="bg1"/>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22" name="Oval 21">
            <a:extLst>
              <a:ext uri="{FF2B5EF4-FFF2-40B4-BE49-F238E27FC236}">
                <a16:creationId xmlns:a16="http://schemas.microsoft.com/office/drawing/2014/main" id="{15DCE708-5DE5-544A-AC8D-993B8589AEDE}"/>
              </a:ext>
            </a:extLst>
          </p:cNvPr>
          <p:cNvSpPr/>
          <p:nvPr/>
        </p:nvSpPr>
        <p:spPr>
          <a:xfrm>
            <a:off x="7963339" y="1423756"/>
            <a:ext cx="462254" cy="462254"/>
          </a:xfrm>
          <a:prstGeom prst="ellipse">
            <a:avLst/>
          </a:prstGeom>
          <a:solidFill>
            <a:schemeClr val="bg1"/>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31" name="Text Placeholder 99">
            <a:extLst>
              <a:ext uri="{FF2B5EF4-FFF2-40B4-BE49-F238E27FC236}">
                <a16:creationId xmlns:a16="http://schemas.microsoft.com/office/drawing/2014/main" id="{16F082DB-E491-EF4F-930A-30B800A7ACD5}"/>
              </a:ext>
            </a:extLst>
          </p:cNvPr>
          <p:cNvSpPr>
            <a:spLocks noGrp="1"/>
          </p:cNvSpPr>
          <p:nvPr>
            <p:ph type="body" sz="quarter" idx="37"/>
          </p:nvPr>
        </p:nvSpPr>
        <p:spPr>
          <a:xfrm>
            <a:off x="840155"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3" name="Text Placeholder 99">
            <a:extLst>
              <a:ext uri="{FF2B5EF4-FFF2-40B4-BE49-F238E27FC236}">
                <a16:creationId xmlns:a16="http://schemas.microsoft.com/office/drawing/2014/main" id="{F0EBE943-F0B6-F942-825C-D16351C373F1}"/>
              </a:ext>
            </a:extLst>
          </p:cNvPr>
          <p:cNvSpPr>
            <a:spLocks noGrp="1"/>
          </p:cNvSpPr>
          <p:nvPr>
            <p:ph type="body" sz="quarter" idx="38"/>
          </p:nvPr>
        </p:nvSpPr>
        <p:spPr>
          <a:xfrm>
            <a:off x="4429720"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5" name="Text Placeholder 99">
            <a:extLst>
              <a:ext uri="{FF2B5EF4-FFF2-40B4-BE49-F238E27FC236}">
                <a16:creationId xmlns:a16="http://schemas.microsoft.com/office/drawing/2014/main" id="{3DE8971F-632C-D04B-94D8-DC284A51BEEE}"/>
              </a:ext>
            </a:extLst>
          </p:cNvPr>
          <p:cNvSpPr>
            <a:spLocks noGrp="1"/>
          </p:cNvSpPr>
          <p:nvPr>
            <p:ph type="body" sz="quarter" idx="39"/>
          </p:nvPr>
        </p:nvSpPr>
        <p:spPr>
          <a:xfrm>
            <a:off x="7975227"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7" name="Text Placeholder 17">
            <a:extLst>
              <a:ext uri="{FF2B5EF4-FFF2-40B4-BE49-F238E27FC236}">
                <a16:creationId xmlns:a16="http://schemas.microsoft.com/office/drawing/2014/main" id="{69B7261B-8FF3-E94C-9253-5218DD345D3F}"/>
              </a:ext>
            </a:extLst>
          </p:cNvPr>
          <p:cNvSpPr>
            <a:spLocks noGrp="1"/>
          </p:cNvSpPr>
          <p:nvPr>
            <p:ph type="body" sz="quarter" idx="10"/>
          </p:nvPr>
        </p:nvSpPr>
        <p:spPr>
          <a:xfrm>
            <a:off x="840156" y="2124222"/>
            <a:ext cx="3032848" cy="929931"/>
          </a:xfrm>
        </p:spPr>
        <p:txBody>
          <a:bodyPr>
            <a:noAutofit/>
          </a:bodyPr>
          <a:lstStyle>
            <a:lvl1pPr marL="0" indent="0">
              <a:lnSpc>
                <a:spcPct val="90000"/>
              </a:lnSpc>
              <a:spcAft>
                <a:spcPts val="0"/>
              </a:spcAft>
              <a:buNone/>
              <a:defRPr sz="1800" b="0" i="0">
                <a:solidFill>
                  <a:schemeClr val="bg1"/>
                </a:solidFill>
                <a:latin typeface="Segoe UI" panose="020B0502040204020203" pitchFamily="34" charset="0"/>
                <a:cs typeface="Segoe UI" panose="020B0502040204020203" pitchFamily="34" charset="0"/>
              </a:defRPr>
            </a:lvl1pPr>
          </a:lstStyle>
          <a:p>
            <a:pPr lvl="0"/>
            <a:r>
              <a:rPr lang="en-US"/>
              <a:t>Click to edit Master text style</a:t>
            </a:r>
          </a:p>
        </p:txBody>
      </p:sp>
      <p:sp>
        <p:nvSpPr>
          <p:cNvPr id="39" name="Text Placeholder 17">
            <a:extLst>
              <a:ext uri="{FF2B5EF4-FFF2-40B4-BE49-F238E27FC236}">
                <a16:creationId xmlns:a16="http://schemas.microsoft.com/office/drawing/2014/main" id="{BD458440-3F3B-204C-AEC7-52B2BC4D8526}"/>
              </a:ext>
            </a:extLst>
          </p:cNvPr>
          <p:cNvSpPr>
            <a:spLocks noGrp="1"/>
          </p:cNvSpPr>
          <p:nvPr>
            <p:ph type="body" sz="quarter" idx="40"/>
          </p:nvPr>
        </p:nvSpPr>
        <p:spPr>
          <a:xfrm>
            <a:off x="4427007" y="2148947"/>
            <a:ext cx="3032848" cy="929931"/>
          </a:xfrm>
        </p:spPr>
        <p:txBody>
          <a:bodyPr>
            <a:noAutofit/>
          </a:bodyPr>
          <a:lstStyle>
            <a:lvl1pPr marL="0" indent="0">
              <a:lnSpc>
                <a:spcPct val="90000"/>
              </a:lnSpc>
              <a:spcAft>
                <a:spcPts val="0"/>
              </a:spcAft>
              <a:buNone/>
              <a:defRPr sz="1800" b="0" i="0">
                <a:solidFill>
                  <a:schemeClr val="bg1"/>
                </a:solidFill>
                <a:latin typeface="Segoe UI" panose="020B0502040204020203" pitchFamily="34" charset="0"/>
                <a:cs typeface="Segoe UI" panose="020B0502040204020203" pitchFamily="34" charset="0"/>
              </a:defRPr>
            </a:lvl1pPr>
          </a:lstStyle>
          <a:p>
            <a:pPr lvl="0"/>
            <a:r>
              <a:rPr lang="en-US"/>
              <a:t>Click to edit Master text style</a:t>
            </a:r>
          </a:p>
        </p:txBody>
      </p:sp>
      <p:sp>
        <p:nvSpPr>
          <p:cNvPr id="41" name="Text Placeholder 17">
            <a:extLst>
              <a:ext uri="{FF2B5EF4-FFF2-40B4-BE49-F238E27FC236}">
                <a16:creationId xmlns:a16="http://schemas.microsoft.com/office/drawing/2014/main" id="{0CD3170E-2E49-3347-9DEA-1DD0CCC0D183}"/>
              </a:ext>
            </a:extLst>
          </p:cNvPr>
          <p:cNvSpPr>
            <a:spLocks noGrp="1"/>
          </p:cNvSpPr>
          <p:nvPr>
            <p:ph type="body" sz="quarter" idx="41"/>
          </p:nvPr>
        </p:nvSpPr>
        <p:spPr>
          <a:xfrm>
            <a:off x="7963339" y="2154629"/>
            <a:ext cx="3032848" cy="929931"/>
          </a:xfrm>
        </p:spPr>
        <p:txBody>
          <a:bodyPr>
            <a:noAutofit/>
          </a:bodyPr>
          <a:lstStyle>
            <a:lvl1pPr marL="0" indent="0">
              <a:lnSpc>
                <a:spcPct val="90000"/>
              </a:lnSpc>
              <a:spcAft>
                <a:spcPts val="0"/>
              </a:spcAft>
              <a:buNone/>
              <a:defRPr sz="1800" b="0" i="0">
                <a:solidFill>
                  <a:schemeClr val="bg1"/>
                </a:solidFill>
                <a:latin typeface="Segoe UI" panose="020B0502040204020203" pitchFamily="34" charset="0"/>
                <a:cs typeface="Segoe UI" panose="020B0502040204020203" pitchFamily="34" charset="0"/>
              </a:defRPr>
            </a:lvl1pPr>
          </a:lstStyle>
          <a:p>
            <a:pPr lvl="0"/>
            <a:r>
              <a:rPr lang="en-US"/>
              <a:t>Click to edit Master text style</a:t>
            </a:r>
          </a:p>
        </p:txBody>
      </p:sp>
      <p:sp>
        <p:nvSpPr>
          <p:cNvPr id="43" name="Marcador de Posição do Texto 36">
            <a:extLst>
              <a:ext uri="{FF2B5EF4-FFF2-40B4-BE49-F238E27FC236}">
                <a16:creationId xmlns:a16="http://schemas.microsoft.com/office/drawing/2014/main" id="{4DD2E029-A8A5-854E-ABDE-72364CECF047}"/>
              </a:ext>
            </a:extLst>
          </p:cNvPr>
          <p:cNvSpPr>
            <a:spLocks noGrp="1"/>
          </p:cNvSpPr>
          <p:nvPr>
            <p:ph type="body" sz="quarter" idx="33" hasCustomPrompt="1"/>
          </p:nvPr>
        </p:nvSpPr>
        <p:spPr>
          <a:xfrm>
            <a:off x="1486812" y="1647134"/>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8601B307-B2F2-2348-A6AD-AC34AD457D60}"/>
              </a:ext>
            </a:extLst>
          </p:cNvPr>
          <p:cNvSpPr>
            <a:spLocks noGrp="1"/>
          </p:cNvSpPr>
          <p:nvPr>
            <p:ph type="body" sz="quarter" idx="42" hasCustomPrompt="1"/>
          </p:nvPr>
        </p:nvSpPr>
        <p:spPr>
          <a:xfrm>
            <a:off x="5073664" y="1661608"/>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7D519091-E27A-A748-B365-7AF982A87EBD}"/>
              </a:ext>
            </a:extLst>
          </p:cNvPr>
          <p:cNvSpPr>
            <a:spLocks noGrp="1"/>
          </p:cNvSpPr>
          <p:nvPr>
            <p:ph type="body" sz="quarter" idx="43" hasCustomPrompt="1"/>
          </p:nvPr>
        </p:nvSpPr>
        <p:spPr>
          <a:xfrm>
            <a:off x="8609996" y="1659202"/>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9" name="Picture Placeholder 5">
            <a:extLst>
              <a:ext uri="{FF2B5EF4-FFF2-40B4-BE49-F238E27FC236}">
                <a16:creationId xmlns:a16="http://schemas.microsoft.com/office/drawing/2014/main" id="{9494D1C7-E7EC-304A-9257-1537A54EA694}"/>
              </a:ext>
            </a:extLst>
          </p:cNvPr>
          <p:cNvSpPr>
            <a:spLocks noGrp="1" noChangeAspect="1"/>
          </p:cNvSpPr>
          <p:nvPr>
            <p:ph type="pic" sz="quarter" idx="47" hasCustomPrompt="1"/>
          </p:nvPr>
        </p:nvSpPr>
        <p:spPr>
          <a:xfrm>
            <a:off x="1099778" y="1642676"/>
            <a:ext cx="337544" cy="329485"/>
          </a:xfrm>
        </p:spPr>
        <p:txBody>
          <a:bodyPr>
            <a:noAutofit/>
          </a:bodyPr>
          <a:lstStyle>
            <a:lvl1pPr marL="0" indent="0" algn="ctr">
              <a:buNone/>
              <a:defRPr sz="400" b="1">
                <a:solidFill>
                  <a:schemeClr val="tx1"/>
                </a:solidFill>
              </a:defRPr>
            </a:lvl1pPr>
          </a:lstStyle>
          <a:p>
            <a:r>
              <a:rPr lang="en-US"/>
              <a:t>black icon</a:t>
            </a:r>
          </a:p>
        </p:txBody>
      </p:sp>
      <p:sp>
        <p:nvSpPr>
          <p:cNvPr id="51" name="Picture Placeholder 5">
            <a:extLst>
              <a:ext uri="{FF2B5EF4-FFF2-40B4-BE49-F238E27FC236}">
                <a16:creationId xmlns:a16="http://schemas.microsoft.com/office/drawing/2014/main" id="{01C5B253-2574-E24F-A91F-C07D3B3E5C23}"/>
              </a:ext>
            </a:extLst>
          </p:cNvPr>
          <p:cNvSpPr>
            <a:spLocks noGrp="1" noChangeAspect="1"/>
          </p:cNvSpPr>
          <p:nvPr>
            <p:ph type="pic" sz="quarter" idx="48" hasCustomPrompt="1"/>
          </p:nvPr>
        </p:nvSpPr>
        <p:spPr>
          <a:xfrm>
            <a:off x="4669151" y="1647133"/>
            <a:ext cx="337544" cy="329485"/>
          </a:xfrm>
        </p:spPr>
        <p:txBody>
          <a:bodyPr>
            <a:noAutofit/>
          </a:bodyPr>
          <a:lstStyle>
            <a:lvl1pPr marL="0" indent="0" algn="ctr">
              <a:buNone/>
              <a:defRPr sz="400" b="1">
                <a:solidFill>
                  <a:schemeClr val="tx1"/>
                </a:solidFill>
              </a:defRPr>
            </a:lvl1pPr>
          </a:lstStyle>
          <a:p>
            <a:r>
              <a:rPr lang="en-US"/>
              <a:t>black icon</a:t>
            </a:r>
          </a:p>
        </p:txBody>
      </p:sp>
      <p:sp>
        <p:nvSpPr>
          <p:cNvPr id="54" name="Picture Placeholder 5">
            <a:extLst>
              <a:ext uri="{FF2B5EF4-FFF2-40B4-BE49-F238E27FC236}">
                <a16:creationId xmlns:a16="http://schemas.microsoft.com/office/drawing/2014/main" id="{CD0556F1-757E-F245-925E-89AFF21CDD77}"/>
              </a:ext>
            </a:extLst>
          </p:cNvPr>
          <p:cNvSpPr>
            <a:spLocks noGrp="1" noChangeAspect="1"/>
          </p:cNvSpPr>
          <p:nvPr>
            <p:ph type="pic" sz="quarter" idx="49" hasCustomPrompt="1"/>
          </p:nvPr>
        </p:nvSpPr>
        <p:spPr>
          <a:xfrm>
            <a:off x="8194466" y="1638219"/>
            <a:ext cx="337544" cy="329485"/>
          </a:xfrm>
        </p:spPr>
        <p:txBody>
          <a:bodyPr>
            <a:noAutofit/>
          </a:bodyPr>
          <a:lstStyle>
            <a:lvl1pPr marL="0" indent="0" algn="ctr">
              <a:buNone/>
              <a:defRPr sz="400" b="1">
                <a:solidFill>
                  <a:schemeClr val="tx1"/>
                </a:solidFill>
              </a:defRPr>
            </a:lvl1pPr>
          </a:lstStyle>
          <a:p>
            <a:r>
              <a:rPr lang="en-US"/>
              <a:t>black icon</a:t>
            </a:r>
          </a:p>
        </p:txBody>
      </p:sp>
      <p:sp>
        <p:nvSpPr>
          <p:cNvPr id="20" name="Slide Number Placeholder 5">
            <a:extLst>
              <a:ext uri="{FF2B5EF4-FFF2-40B4-BE49-F238E27FC236}">
                <a16:creationId xmlns:a16="http://schemas.microsoft.com/office/drawing/2014/main" id="{18617D3D-7BEB-644D-8B15-B33C049AB80A}"/>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21" name="Picture 20">
            <a:extLst>
              <a:ext uri="{FF2B5EF4-FFF2-40B4-BE49-F238E27FC236}">
                <a16:creationId xmlns:a16="http://schemas.microsoft.com/office/drawing/2014/main" id="{45035F45-F482-614D-9B3C-07C13F4D3B37}"/>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20139929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HITE/R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E748F0-AE36-CE46-9B88-2E3C1AC4E8CB}"/>
              </a:ext>
            </a:extLst>
          </p:cNvPr>
          <p:cNvSpPr/>
          <p:nvPr userDrawn="1"/>
        </p:nvSpPr>
        <p:spPr>
          <a:xfrm>
            <a:off x="6781800" y="0"/>
            <a:ext cx="54102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solidFill>
                <a:srgbClr val="F0F2F6"/>
              </a:solidFill>
              <a:latin typeface="Helvetica Neue Normal" charset="0"/>
            </a:endParaRPr>
          </a:p>
        </p:txBody>
      </p:sp>
      <p:cxnSp>
        <p:nvCxnSpPr>
          <p:cNvPr id="15" name="Conexão reta 34">
            <a:extLst>
              <a:ext uri="{FF2B5EF4-FFF2-40B4-BE49-F238E27FC236}">
                <a16:creationId xmlns:a16="http://schemas.microsoft.com/office/drawing/2014/main" id="{4A4C59EC-455B-324C-BE6B-8DEA830017D0}"/>
              </a:ext>
            </a:extLst>
          </p:cNvPr>
          <p:cNvCxnSpPr>
            <a:cxnSpLocks/>
          </p:cNvCxnSpPr>
          <p:nvPr userDrawn="1"/>
        </p:nvCxnSpPr>
        <p:spPr>
          <a:xfrm flipH="1">
            <a:off x="7965555" y="2342639"/>
            <a:ext cx="2354904"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B7511B-D625-1A4D-84A1-F6F221844ECC}"/>
              </a:ext>
            </a:extLst>
          </p:cNvPr>
          <p:cNvSpPr/>
          <p:nvPr userDrawn="1"/>
        </p:nvSpPr>
        <p:spPr>
          <a:xfrm>
            <a:off x="-530657" y="2950538"/>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22" name="Slide Number Placeholder 5">
            <a:extLst>
              <a:ext uri="{FF2B5EF4-FFF2-40B4-BE49-F238E27FC236}">
                <a16:creationId xmlns:a16="http://schemas.microsoft.com/office/drawing/2014/main" id="{AE349FDF-E1F2-6346-B736-35DAA68CB269}"/>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23" name="Picture 22">
            <a:extLst>
              <a:ext uri="{FF2B5EF4-FFF2-40B4-BE49-F238E27FC236}">
                <a16:creationId xmlns:a16="http://schemas.microsoft.com/office/drawing/2014/main" id="{7175C4B7-1A8A-A247-9C03-74BF03348036}"/>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9" name="Text Placeholder 21">
            <a:extLst>
              <a:ext uri="{FF2B5EF4-FFF2-40B4-BE49-F238E27FC236}">
                <a16:creationId xmlns:a16="http://schemas.microsoft.com/office/drawing/2014/main" id="{2B3A4AA4-C1DB-AA43-85CE-6789A84AB311}"/>
              </a:ext>
            </a:extLst>
          </p:cNvPr>
          <p:cNvSpPr>
            <a:spLocks noGrp="1"/>
          </p:cNvSpPr>
          <p:nvPr>
            <p:ph type="body" sz="quarter" idx="11"/>
          </p:nvPr>
        </p:nvSpPr>
        <p:spPr>
          <a:xfrm>
            <a:off x="828682" y="2209800"/>
            <a:ext cx="4809898" cy="4097916"/>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31" name="Marcador de Posição do Texto 36">
            <a:extLst>
              <a:ext uri="{FF2B5EF4-FFF2-40B4-BE49-F238E27FC236}">
                <a16:creationId xmlns:a16="http://schemas.microsoft.com/office/drawing/2014/main" id="{E6057A27-C110-5040-AB98-A2B7E85506E9}"/>
              </a:ext>
            </a:extLst>
          </p:cNvPr>
          <p:cNvSpPr>
            <a:spLocks noGrp="1"/>
          </p:cNvSpPr>
          <p:nvPr>
            <p:ph type="body" sz="quarter" idx="42" hasCustomPrompt="1"/>
          </p:nvPr>
        </p:nvSpPr>
        <p:spPr>
          <a:xfrm>
            <a:off x="7889962" y="1233293"/>
            <a:ext cx="2386191" cy="287518"/>
          </a:xfrm>
        </p:spPr>
        <p:txBody>
          <a:bodyPr anchor="ctr">
            <a:noAutofit/>
          </a:bodyPr>
          <a:lstStyle>
            <a:lvl1pPr marL="0" indent="0" algn="l">
              <a:buNone/>
              <a:defRPr sz="2000" b="0"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34" name="Marcador de Posição do Texto 36">
            <a:extLst>
              <a:ext uri="{FF2B5EF4-FFF2-40B4-BE49-F238E27FC236}">
                <a16:creationId xmlns:a16="http://schemas.microsoft.com/office/drawing/2014/main" id="{A3BA0717-DB88-5440-BE65-D5183A11E554}"/>
              </a:ext>
            </a:extLst>
          </p:cNvPr>
          <p:cNvSpPr>
            <a:spLocks noGrp="1"/>
          </p:cNvSpPr>
          <p:nvPr>
            <p:ph type="body" sz="quarter" idx="43" hasCustomPrompt="1"/>
          </p:nvPr>
        </p:nvSpPr>
        <p:spPr>
          <a:xfrm>
            <a:off x="7889962" y="1612313"/>
            <a:ext cx="3311438" cy="613403"/>
          </a:xfrm>
        </p:spPr>
        <p:txBody>
          <a:bodyPr anchor="ctr">
            <a:noAutofit/>
          </a:bodyPr>
          <a:lstStyle>
            <a:lvl1pPr marL="0" indent="0" algn="l">
              <a:buNone/>
              <a:defRPr sz="48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36" name="Marcador de Posição do Texto 36">
            <a:extLst>
              <a:ext uri="{FF2B5EF4-FFF2-40B4-BE49-F238E27FC236}">
                <a16:creationId xmlns:a16="http://schemas.microsoft.com/office/drawing/2014/main" id="{47C2935B-848D-4B41-A5CE-BFEFEB76E32A}"/>
              </a:ext>
            </a:extLst>
          </p:cNvPr>
          <p:cNvSpPr>
            <a:spLocks noGrp="1"/>
          </p:cNvSpPr>
          <p:nvPr>
            <p:ph type="body" sz="quarter" idx="44" hasCustomPrompt="1"/>
          </p:nvPr>
        </p:nvSpPr>
        <p:spPr>
          <a:xfrm>
            <a:off x="7882915" y="2559237"/>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37" name="Marcador de Posição do Texto 36">
            <a:extLst>
              <a:ext uri="{FF2B5EF4-FFF2-40B4-BE49-F238E27FC236}">
                <a16:creationId xmlns:a16="http://schemas.microsoft.com/office/drawing/2014/main" id="{AC6A5FEC-1C9F-684B-8E9C-FAC2817413EF}"/>
              </a:ext>
            </a:extLst>
          </p:cNvPr>
          <p:cNvSpPr>
            <a:spLocks noGrp="1"/>
          </p:cNvSpPr>
          <p:nvPr>
            <p:ph type="body" sz="quarter" idx="45" hasCustomPrompt="1"/>
          </p:nvPr>
        </p:nvSpPr>
        <p:spPr>
          <a:xfrm>
            <a:off x="7882915" y="2892758"/>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38" name="Marcador de Posição do Texto 36">
            <a:extLst>
              <a:ext uri="{FF2B5EF4-FFF2-40B4-BE49-F238E27FC236}">
                <a16:creationId xmlns:a16="http://schemas.microsoft.com/office/drawing/2014/main" id="{E7B57A1B-187B-8A4B-96AA-177C48E328A0}"/>
              </a:ext>
            </a:extLst>
          </p:cNvPr>
          <p:cNvSpPr>
            <a:spLocks noGrp="1"/>
          </p:cNvSpPr>
          <p:nvPr>
            <p:ph type="body" sz="quarter" idx="46" hasCustomPrompt="1"/>
          </p:nvPr>
        </p:nvSpPr>
        <p:spPr>
          <a:xfrm>
            <a:off x="7882915" y="3216990"/>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39" name="Marcador de Posição do Texto 36">
            <a:extLst>
              <a:ext uri="{FF2B5EF4-FFF2-40B4-BE49-F238E27FC236}">
                <a16:creationId xmlns:a16="http://schemas.microsoft.com/office/drawing/2014/main" id="{CC0FF730-E873-284F-A642-444803059491}"/>
              </a:ext>
            </a:extLst>
          </p:cNvPr>
          <p:cNvSpPr>
            <a:spLocks noGrp="1"/>
          </p:cNvSpPr>
          <p:nvPr>
            <p:ph type="body" sz="quarter" idx="47" hasCustomPrompt="1"/>
          </p:nvPr>
        </p:nvSpPr>
        <p:spPr>
          <a:xfrm>
            <a:off x="7882915" y="3550511"/>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40" name="Text Placeholder 43">
            <a:extLst>
              <a:ext uri="{FF2B5EF4-FFF2-40B4-BE49-F238E27FC236}">
                <a16:creationId xmlns:a16="http://schemas.microsoft.com/office/drawing/2014/main" id="{C94889C0-1C07-B244-8A6B-DE172140A6E8}"/>
              </a:ext>
            </a:extLst>
          </p:cNvPr>
          <p:cNvSpPr>
            <a:spLocks noGrp="1"/>
          </p:cNvSpPr>
          <p:nvPr>
            <p:ph type="body" sz="quarter" idx="15"/>
          </p:nvPr>
        </p:nvSpPr>
        <p:spPr>
          <a:xfrm>
            <a:off x="7882915" y="4014471"/>
            <a:ext cx="2437544" cy="2059589"/>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0" name="Title 1">
            <a:extLst>
              <a:ext uri="{FF2B5EF4-FFF2-40B4-BE49-F238E27FC236}">
                <a16:creationId xmlns:a16="http://schemas.microsoft.com/office/drawing/2014/main" id="{8D533E53-CF10-1B44-BA6F-E8A179B6A59D}"/>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199270211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HITE/RED NUMBER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E314F3-F9A2-284D-904C-7A329F87B8F0}"/>
              </a:ext>
            </a:extLst>
          </p:cNvPr>
          <p:cNvSpPr/>
          <p:nvPr userDrawn="1"/>
        </p:nvSpPr>
        <p:spPr>
          <a:xfrm>
            <a:off x="6022974" y="-4916"/>
            <a:ext cx="6169026"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solidFill>
                <a:srgbClr val="F0F2F6"/>
              </a:solidFill>
              <a:latin typeface="Helvetica Neue Normal" charset="0"/>
            </a:endParaRPr>
          </a:p>
        </p:txBody>
      </p:sp>
      <p:sp>
        <p:nvSpPr>
          <p:cNvPr id="20" name="Slide Number Placeholder 5">
            <a:extLst>
              <a:ext uri="{FF2B5EF4-FFF2-40B4-BE49-F238E27FC236}">
                <a16:creationId xmlns:a16="http://schemas.microsoft.com/office/drawing/2014/main" id="{5B444D8B-303A-2740-A2C9-B388EB23EF4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21" name="Picture 20">
            <a:extLst>
              <a:ext uri="{FF2B5EF4-FFF2-40B4-BE49-F238E27FC236}">
                <a16:creationId xmlns:a16="http://schemas.microsoft.com/office/drawing/2014/main" id="{6E117D6A-6628-464C-B4FA-AB71C7562758}"/>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3" name="Marcador de Posição do Texto 36">
            <a:extLst>
              <a:ext uri="{FF2B5EF4-FFF2-40B4-BE49-F238E27FC236}">
                <a16:creationId xmlns:a16="http://schemas.microsoft.com/office/drawing/2014/main" id="{8F337E96-E791-AF40-BA7D-8162259D179D}"/>
              </a:ext>
            </a:extLst>
          </p:cNvPr>
          <p:cNvSpPr>
            <a:spLocks noGrp="1"/>
          </p:cNvSpPr>
          <p:nvPr>
            <p:ph type="body" sz="quarter" idx="43" hasCustomPrompt="1"/>
          </p:nvPr>
        </p:nvSpPr>
        <p:spPr>
          <a:xfrm>
            <a:off x="7140703" y="2358621"/>
            <a:ext cx="2993313" cy="613403"/>
          </a:xfrm>
        </p:spPr>
        <p:txBody>
          <a:bodyPr anchor="ctr">
            <a:noAutofit/>
          </a:bodyPr>
          <a:lstStyle>
            <a:lvl1pPr marL="0" indent="0" algn="l">
              <a:buNone/>
              <a:defRPr sz="8000" b="1" i="0" spc="0">
                <a:ln>
                  <a:noFill/>
                </a:ln>
                <a:solidFill>
                  <a:srgbClr val="FFFFFF"/>
                </a:solidFill>
                <a:latin typeface="Segoe UI" panose="020B0502040204020203" pitchFamily="34" charset="0"/>
                <a:cs typeface="Segoe UI" panose="020B0502040204020203" pitchFamily="34" charset="0"/>
              </a:defRPr>
            </a:lvl1pPr>
          </a:lstStyle>
          <a:p>
            <a:pPr lvl="0"/>
            <a:r>
              <a:rPr lang="pt-PT"/>
              <a:t>YZ%</a:t>
            </a:r>
          </a:p>
        </p:txBody>
      </p:sp>
      <p:sp>
        <p:nvSpPr>
          <p:cNvPr id="25" name="Marcador de Posição do Texto 36">
            <a:extLst>
              <a:ext uri="{FF2B5EF4-FFF2-40B4-BE49-F238E27FC236}">
                <a16:creationId xmlns:a16="http://schemas.microsoft.com/office/drawing/2014/main" id="{8F183964-37FD-A242-9869-CD8EDA8AAA05}"/>
              </a:ext>
            </a:extLst>
          </p:cNvPr>
          <p:cNvSpPr>
            <a:spLocks noGrp="1"/>
          </p:cNvSpPr>
          <p:nvPr>
            <p:ph type="body" sz="quarter" idx="44" hasCustomPrompt="1"/>
          </p:nvPr>
        </p:nvSpPr>
        <p:spPr>
          <a:xfrm>
            <a:off x="1267894" y="2356521"/>
            <a:ext cx="2993313" cy="613403"/>
          </a:xfrm>
        </p:spPr>
        <p:txBody>
          <a:bodyPr anchor="ctr">
            <a:noAutofit/>
          </a:bodyPr>
          <a:lstStyle>
            <a:lvl1pPr marL="0" indent="0" algn="l">
              <a:buNone/>
              <a:defRPr sz="8000" b="1" i="0" spc="0">
                <a:ln>
                  <a:noFill/>
                </a:ln>
                <a:solidFill>
                  <a:schemeClr val="tx1"/>
                </a:solidFill>
                <a:latin typeface="Segoe UI" panose="020B0502040204020203" pitchFamily="34" charset="0"/>
                <a:cs typeface="Segoe UI" panose="020B0502040204020203" pitchFamily="34" charset="0"/>
              </a:defRPr>
            </a:lvl1pPr>
          </a:lstStyle>
          <a:p>
            <a:pPr lvl="0"/>
            <a:r>
              <a:rPr lang="pt-PT"/>
              <a:t>YZ%</a:t>
            </a:r>
          </a:p>
        </p:txBody>
      </p:sp>
      <p:sp>
        <p:nvSpPr>
          <p:cNvPr id="27" name="Text Placeholder 99">
            <a:extLst>
              <a:ext uri="{FF2B5EF4-FFF2-40B4-BE49-F238E27FC236}">
                <a16:creationId xmlns:a16="http://schemas.microsoft.com/office/drawing/2014/main" id="{57DE7328-59F3-A14B-8F9A-AD896A34710E}"/>
              </a:ext>
            </a:extLst>
          </p:cNvPr>
          <p:cNvSpPr>
            <a:spLocks noGrp="1"/>
          </p:cNvSpPr>
          <p:nvPr>
            <p:ph type="body" sz="quarter" idx="37" hasCustomPrompt="1"/>
          </p:nvPr>
        </p:nvSpPr>
        <p:spPr>
          <a:xfrm>
            <a:off x="1267894" y="1797054"/>
            <a:ext cx="2077999" cy="360050"/>
          </a:xfrm>
        </p:spPr>
        <p:txBody>
          <a:bodyPr>
            <a:normAutofit/>
          </a:bodyPr>
          <a:lstStyle>
            <a:lvl1pPr marL="0" indent="0">
              <a:buNone/>
              <a:defRPr sz="2000"/>
            </a:lvl1pPr>
            <a:lvl2pPr>
              <a:defRPr sz="1200"/>
            </a:lvl2pPr>
            <a:lvl3pPr>
              <a:defRPr sz="1200"/>
            </a:lvl3pPr>
          </a:lstStyle>
          <a:p>
            <a:pPr lvl="0"/>
            <a:r>
              <a:rPr lang="pt-PT" noProof="0"/>
              <a:t>0000</a:t>
            </a:r>
          </a:p>
        </p:txBody>
      </p:sp>
      <p:sp>
        <p:nvSpPr>
          <p:cNvPr id="29" name="Text Placeholder 99">
            <a:extLst>
              <a:ext uri="{FF2B5EF4-FFF2-40B4-BE49-F238E27FC236}">
                <a16:creationId xmlns:a16="http://schemas.microsoft.com/office/drawing/2014/main" id="{47ACB51D-8249-374D-93D9-6017E4306348}"/>
              </a:ext>
            </a:extLst>
          </p:cNvPr>
          <p:cNvSpPr>
            <a:spLocks noGrp="1"/>
          </p:cNvSpPr>
          <p:nvPr>
            <p:ph type="body" sz="quarter" idx="45" hasCustomPrompt="1"/>
          </p:nvPr>
        </p:nvSpPr>
        <p:spPr>
          <a:xfrm>
            <a:off x="7140703" y="1797054"/>
            <a:ext cx="2077999" cy="360050"/>
          </a:xfrm>
        </p:spPr>
        <p:txBody>
          <a:bodyPr>
            <a:normAutofit/>
          </a:bodyPr>
          <a:lstStyle>
            <a:lvl1pPr marL="0" indent="0">
              <a:buNone/>
              <a:defRPr sz="2000"/>
            </a:lvl1pPr>
            <a:lvl2pPr>
              <a:defRPr sz="1200"/>
            </a:lvl2pPr>
            <a:lvl3pPr>
              <a:defRPr sz="1200"/>
            </a:lvl3pPr>
          </a:lstStyle>
          <a:p>
            <a:pPr lvl="0"/>
            <a:r>
              <a:rPr lang="pt-PT" noProof="0"/>
              <a:t>0000</a:t>
            </a:r>
          </a:p>
        </p:txBody>
      </p:sp>
      <p:sp>
        <p:nvSpPr>
          <p:cNvPr id="31" name="Text Placeholder 99">
            <a:extLst>
              <a:ext uri="{FF2B5EF4-FFF2-40B4-BE49-F238E27FC236}">
                <a16:creationId xmlns:a16="http://schemas.microsoft.com/office/drawing/2014/main" id="{07030F03-EEDA-9643-8B89-0F04DAE2CD60}"/>
              </a:ext>
            </a:extLst>
          </p:cNvPr>
          <p:cNvSpPr>
            <a:spLocks noGrp="1"/>
          </p:cNvSpPr>
          <p:nvPr>
            <p:ph type="body" sz="quarter" idx="46"/>
          </p:nvPr>
        </p:nvSpPr>
        <p:spPr>
          <a:xfrm>
            <a:off x="1267894" y="3973088"/>
            <a:ext cx="3032848" cy="143711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3" name="Text Placeholder 99">
            <a:extLst>
              <a:ext uri="{FF2B5EF4-FFF2-40B4-BE49-F238E27FC236}">
                <a16:creationId xmlns:a16="http://schemas.microsoft.com/office/drawing/2014/main" id="{C6F329A0-FA01-C34B-9309-5E0D7AF0B871}"/>
              </a:ext>
            </a:extLst>
          </p:cNvPr>
          <p:cNvSpPr>
            <a:spLocks noGrp="1"/>
          </p:cNvSpPr>
          <p:nvPr>
            <p:ph type="body" sz="quarter" idx="47"/>
          </p:nvPr>
        </p:nvSpPr>
        <p:spPr>
          <a:xfrm>
            <a:off x="7134841" y="3973088"/>
            <a:ext cx="3032848" cy="1437112"/>
          </a:xfrm>
        </p:spPr>
        <p:txBody>
          <a:bodyPr>
            <a:noAutofit/>
          </a:bodyPr>
          <a:lstStyle>
            <a:lvl1pPr marL="0" indent="0">
              <a:buNone/>
              <a:defRPr sz="1200">
                <a:solidFill>
                  <a:srgbClr val="FFFFFF"/>
                </a:solidFill>
              </a:defRPr>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5" name="SmartArt Placeholder 34">
            <a:extLst>
              <a:ext uri="{FF2B5EF4-FFF2-40B4-BE49-F238E27FC236}">
                <a16:creationId xmlns:a16="http://schemas.microsoft.com/office/drawing/2014/main" id="{27788080-4EF4-B44A-94AF-49F8FFF8B183}"/>
              </a:ext>
            </a:extLst>
          </p:cNvPr>
          <p:cNvSpPr>
            <a:spLocks noGrp="1"/>
          </p:cNvSpPr>
          <p:nvPr>
            <p:ph type="dgm" sz="quarter" idx="48"/>
          </p:nvPr>
        </p:nvSpPr>
        <p:spPr>
          <a:xfrm>
            <a:off x="1268331" y="3319106"/>
            <a:ext cx="2992437" cy="152400"/>
          </a:xfrm>
        </p:spPr>
        <p:txBody>
          <a:bodyPr>
            <a:noAutofit/>
          </a:bodyPr>
          <a:lstStyle>
            <a:lvl1pPr marL="0" indent="0">
              <a:buNone/>
              <a:defRPr sz="1800"/>
            </a:lvl1pPr>
          </a:lstStyle>
          <a:p>
            <a:endParaRPr lang="pt-PT"/>
          </a:p>
        </p:txBody>
      </p:sp>
      <p:sp>
        <p:nvSpPr>
          <p:cNvPr id="36" name="SmartArt Placeholder 34">
            <a:extLst>
              <a:ext uri="{FF2B5EF4-FFF2-40B4-BE49-F238E27FC236}">
                <a16:creationId xmlns:a16="http://schemas.microsoft.com/office/drawing/2014/main" id="{108F229B-9F0E-E345-A204-9A2E465B259E}"/>
              </a:ext>
            </a:extLst>
          </p:cNvPr>
          <p:cNvSpPr>
            <a:spLocks noGrp="1"/>
          </p:cNvSpPr>
          <p:nvPr>
            <p:ph type="dgm" sz="quarter" idx="49"/>
          </p:nvPr>
        </p:nvSpPr>
        <p:spPr>
          <a:xfrm>
            <a:off x="7134841" y="3319106"/>
            <a:ext cx="2992437" cy="152400"/>
          </a:xfrm>
        </p:spPr>
        <p:txBody>
          <a:bodyPr>
            <a:noAutofit/>
          </a:bodyPr>
          <a:lstStyle>
            <a:lvl1pPr marL="0" indent="0">
              <a:buNone/>
              <a:defRPr sz="1800">
                <a:solidFill>
                  <a:srgbClr val="FFFFFF"/>
                </a:solidFill>
              </a:defRPr>
            </a:lvl1pPr>
          </a:lstStyle>
          <a:p>
            <a:endParaRPr lang="pt-PT"/>
          </a:p>
        </p:txBody>
      </p:sp>
    </p:spTree>
    <p:extLst>
      <p:ext uri="{BB962C8B-B14F-4D97-AF65-F5344CB8AC3E}">
        <p14:creationId xmlns:p14="http://schemas.microsoft.com/office/powerpoint/2010/main" val="19897236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grpSp>
        <p:nvGrpSpPr>
          <p:cNvPr id="8" name="Agrupar 1">
            <a:extLst>
              <a:ext uri="{FF2B5EF4-FFF2-40B4-BE49-F238E27FC236}">
                <a16:creationId xmlns:a16="http://schemas.microsoft.com/office/drawing/2014/main" id="{91AB8A75-DC13-E24A-A52A-F231D890378E}"/>
              </a:ext>
            </a:extLst>
          </p:cNvPr>
          <p:cNvGrpSpPr/>
          <p:nvPr userDrawn="1"/>
        </p:nvGrpSpPr>
        <p:grpSpPr>
          <a:xfrm>
            <a:off x="2534711" y="971687"/>
            <a:ext cx="1" cy="5280834"/>
            <a:chOff x="5768863" y="937144"/>
            <a:chExt cx="1" cy="5280834"/>
          </a:xfrm>
        </p:grpSpPr>
        <p:cxnSp>
          <p:nvCxnSpPr>
            <p:cNvPr id="9" name="Conexão reta 46">
              <a:extLst>
                <a:ext uri="{FF2B5EF4-FFF2-40B4-BE49-F238E27FC236}">
                  <a16:creationId xmlns:a16="http://schemas.microsoft.com/office/drawing/2014/main" id="{FCBC326B-B517-A447-9A07-8442E970F403}"/>
                </a:ext>
              </a:extLst>
            </p:cNvPr>
            <p:cNvCxnSpPr>
              <a:cxnSpLocks/>
            </p:cNvCxnSpPr>
            <p:nvPr/>
          </p:nvCxnSpPr>
          <p:spPr>
            <a:xfrm>
              <a:off x="5768863" y="937144"/>
              <a:ext cx="0" cy="528083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Conexão reta 47">
              <a:extLst>
                <a:ext uri="{FF2B5EF4-FFF2-40B4-BE49-F238E27FC236}">
                  <a16:creationId xmlns:a16="http://schemas.microsoft.com/office/drawing/2014/main" id="{ABFA0648-88D8-C540-823E-40BA603FC6B9}"/>
                </a:ext>
              </a:extLst>
            </p:cNvPr>
            <p:cNvCxnSpPr>
              <a:cxnSpLocks/>
            </p:cNvCxnSpPr>
            <p:nvPr/>
          </p:nvCxnSpPr>
          <p:spPr>
            <a:xfrm rot="5400000" flipH="1">
              <a:off x="5479238" y="5928352"/>
              <a:ext cx="579251" cy="0"/>
            </a:xfrm>
            <a:prstGeom prst="line">
              <a:avLst/>
            </a:prstGeom>
            <a:ln w="101600" cap="sq">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4EF82D27-C4B6-734A-BEE0-20DC65E29689}"/>
              </a:ext>
            </a:extLst>
          </p:cNvPr>
          <p:cNvSpPr/>
          <p:nvPr userDrawn="1"/>
        </p:nvSpPr>
        <p:spPr>
          <a:xfrm>
            <a:off x="2057683" y="1983233"/>
            <a:ext cx="178403" cy="178403"/>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2" name="Oval 11">
            <a:extLst>
              <a:ext uri="{FF2B5EF4-FFF2-40B4-BE49-F238E27FC236}">
                <a16:creationId xmlns:a16="http://schemas.microsoft.com/office/drawing/2014/main" id="{21398742-4908-1F40-9A83-A6466AA76C0A}"/>
              </a:ext>
            </a:extLst>
          </p:cNvPr>
          <p:cNvSpPr/>
          <p:nvPr userDrawn="1"/>
        </p:nvSpPr>
        <p:spPr>
          <a:xfrm>
            <a:off x="1468292" y="2291445"/>
            <a:ext cx="367570" cy="36757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3" name="Retângulo 5">
            <a:extLst>
              <a:ext uri="{FF2B5EF4-FFF2-40B4-BE49-F238E27FC236}">
                <a16:creationId xmlns:a16="http://schemas.microsoft.com/office/drawing/2014/main" id="{937F9284-0F08-3D47-8886-E09382E477F7}"/>
              </a:ext>
            </a:extLst>
          </p:cNvPr>
          <p:cNvSpPr/>
          <p:nvPr userDrawn="1"/>
        </p:nvSpPr>
        <p:spPr>
          <a:xfrm>
            <a:off x="4297534" y="1332130"/>
            <a:ext cx="184731" cy="923330"/>
          </a:xfrm>
          <a:prstGeom prst="rect">
            <a:avLst/>
          </a:prstGeom>
          <a:noFill/>
        </p:spPr>
        <p:txBody>
          <a:bodyPr wrap="none" rtlCol="0">
            <a:spAutoFit/>
          </a:bodyPr>
          <a:lstStyle/>
          <a:p>
            <a:endParaRPr lang="en-US" sz="5400" b="1">
              <a:ln w="6985">
                <a:noFill/>
              </a:ln>
              <a:solidFill>
                <a:srgbClr val="E5414E"/>
              </a:solidFill>
              <a:latin typeface="Segoe UI" panose="020B0502040204020203" pitchFamily="34" charset="0"/>
              <a:ea typeface="Inter ExtraBold" panose="020B0502030000000004" pitchFamily="34" charset="0"/>
              <a:cs typeface="Segoe UI" panose="020B0502040204020203" pitchFamily="34" charset="0"/>
            </a:endParaRPr>
          </a:p>
        </p:txBody>
      </p:sp>
      <p:cxnSp>
        <p:nvCxnSpPr>
          <p:cNvPr id="18" name="Conexão reta 26">
            <a:extLst>
              <a:ext uri="{FF2B5EF4-FFF2-40B4-BE49-F238E27FC236}">
                <a16:creationId xmlns:a16="http://schemas.microsoft.com/office/drawing/2014/main" id="{DBEFD528-A50D-7743-8384-AF741B8E318A}"/>
              </a:ext>
            </a:extLst>
          </p:cNvPr>
          <p:cNvCxnSpPr>
            <a:cxnSpLocks/>
          </p:cNvCxnSpPr>
          <p:nvPr/>
        </p:nvCxnSpPr>
        <p:spPr>
          <a:xfrm flipV="1">
            <a:off x="5507623" y="347369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Conexão reta 26">
            <a:extLst>
              <a:ext uri="{FF2B5EF4-FFF2-40B4-BE49-F238E27FC236}">
                <a16:creationId xmlns:a16="http://schemas.microsoft.com/office/drawing/2014/main" id="{A7E2CFF5-4AA1-474F-99EA-445CDFCD588B}"/>
              </a:ext>
            </a:extLst>
          </p:cNvPr>
          <p:cNvCxnSpPr>
            <a:cxnSpLocks/>
          </p:cNvCxnSpPr>
          <p:nvPr/>
        </p:nvCxnSpPr>
        <p:spPr>
          <a:xfrm flipV="1">
            <a:off x="7394598" y="345135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Conexão reta 26">
            <a:extLst>
              <a:ext uri="{FF2B5EF4-FFF2-40B4-BE49-F238E27FC236}">
                <a16:creationId xmlns:a16="http://schemas.microsoft.com/office/drawing/2014/main" id="{F1FF4481-382B-2F4B-9FD5-1C75B656C285}"/>
              </a:ext>
            </a:extLst>
          </p:cNvPr>
          <p:cNvCxnSpPr>
            <a:cxnSpLocks/>
          </p:cNvCxnSpPr>
          <p:nvPr/>
        </p:nvCxnSpPr>
        <p:spPr>
          <a:xfrm flipV="1">
            <a:off x="9281572" y="3473695"/>
            <a:ext cx="0" cy="2846933"/>
          </a:xfrm>
          <a:prstGeom prst="line">
            <a:avLst/>
          </a:prstGeom>
        </p:spPr>
        <p:style>
          <a:lnRef idx="1">
            <a:schemeClr val="accent2"/>
          </a:lnRef>
          <a:fillRef idx="0">
            <a:schemeClr val="accent2"/>
          </a:fillRef>
          <a:effectRef idx="0">
            <a:schemeClr val="accent2"/>
          </a:effectRef>
          <a:fontRef idx="minor">
            <a:schemeClr val="tx1"/>
          </a:fontRef>
        </p:style>
      </p:cxnSp>
      <p:pic>
        <p:nvPicPr>
          <p:cNvPr id="35" name="Picture 34">
            <a:extLst>
              <a:ext uri="{FF2B5EF4-FFF2-40B4-BE49-F238E27FC236}">
                <a16:creationId xmlns:a16="http://schemas.microsoft.com/office/drawing/2014/main" id="{C9FE333C-813F-5149-9643-80DD73A3C1A2}"/>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6" name="Slide Number Placeholder 5">
            <a:extLst>
              <a:ext uri="{FF2B5EF4-FFF2-40B4-BE49-F238E27FC236}">
                <a16:creationId xmlns:a16="http://schemas.microsoft.com/office/drawing/2014/main" id="{AFFAAF53-9F24-A44E-9FBD-98A659FC6794}"/>
              </a:ext>
            </a:extLst>
          </p:cNvPr>
          <p:cNvSpPr>
            <a:spLocks noGrp="1"/>
          </p:cNvSpPr>
          <p:nvPr userDrawn="1">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40" name="Text Placeholder 99">
            <a:extLst>
              <a:ext uri="{FF2B5EF4-FFF2-40B4-BE49-F238E27FC236}">
                <a16:creationId xmlns:a16="http://schemas.microsoft.com/office/drawing/2014/main" id="{CDCFC6F3-908A-3746-A256-C44DDD0127B9}"/>
              </a:ext>
            </a:extLst>
          </p:cNvPr>
          <p:cNvSpPr>
            <a:spLocks noGrp="1"/>
          </p:cNvSpPr>
          <p:nvPr userDrawn="1">
            <p:ph type="body" sz="quarter" idx="37"/>
          </p:nvPr>
        </p:nvSpPr>
        <p:spPr>
          <a:xfrm>
            <a:off x="3733074" y="2363897"/>
            <a:ext cx="6656185" cy="740588"/>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42" name="Marcador de Posição do Texto 36">
            <a:extLst>
              <a:ext uri="{FF2B5EF4-FFF2-40B4-BE49-F238E27FC236}">
                <a16:creationId xmlns:a16="http://schemas.microsoft.com/office/drawing/2014/main" id="{7A9014E1-3AA9-A345-9C8E-2F37AA37CF48}"/>
              </a:ext>
            </a:extLst>
          </p:cNvPr>
          <p:cNvSpPr>
            <a:spLocks noGrp="1"/>
          </p:cNvSpPr>
          <p:nvPr userDrawn="1">
            <p:ph type="body" sz="quarter" idx="33" hasCustomPrompt="1"/>
          </p:nvPr>
        </p:nvSpPr>
        <p:spPr>
          <a:xfrm>
            <a:off x="3733075" y="3453896"/>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3" name="Marcador de Posição do Texto 36">
            <a:extLst>
              <a:ext uri="{FF2B5EF4-FFF2-40B4-BE49-F238E27FC236}">
                <a16:creationId xmlns:a16="http://schemas.microsoft.com/office/drawing/2014/main" id="{099664E8-5E31-1A42-BB6F-B094D7CDA4E3}"/>
              </a:ext>
            </a:extLst>
          </p:cNvPr>
          <p:cNvSpPr>
            <a:spLocks noGrp="1"/>
          </p:cNvSpPr>
          <p:nvPr userDrawn="1">
            <p:ph type="body" sz="quarter" idx="38" hasCustomPrompt="1"/>
          </p:nvPr>
        </p:nvSpPr>
        <p:spPr>
          <a:xfrm>
            <a:off x="5638424" y="3451490"/>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95A0A0C2-FE95-E941-846A-D21E489D1C62}"/>
              </a:ext>
            </a:extLst>
          </p:cNvPr>
          <p:cNvSpPr>
            <a:spLocks noGrp="1"/>
          </p:cNvSpPr>
          <p:nvPr userDrawn="1">
            <p:ph type="body" sz="quarter" idx="39" hasCustomPrompt="1"/>
          </p:nvPr>
        </p:nvSpPr>
        <p:spPr>
          <a:xfrm>
            <a:off x="7521147" y="3449084"/>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0024CCFA-E3D4-234E-80EF-9E5ED36B1174}"/>
              </a:ext>
            </a:extLst>
          </p:cNvPr>
          <p:cNvSpPr>
            <a:spLocks noGrp="1"/>
          </p:cNvSpPr>
          <p:nvPr userDrawn="1">
            <p:ph type="body" sz="quarter" idx="40" hasCustomPrompt="1"/>
          </p:nvPr>
        </p:nvSpPr>
        <p:spPr>
          <a:xfrm>
            <a:off x="9408121" y="3456302"/>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1" name="Text Placeholder 43">
            <a:extLst>
              <a:ext uri="{FF2B5EF4-FFF2-40B4-BE49-F238E27FC236}">
                <a16:creationId xmlns:a16="http://schemas.microsoft.com/office/drawing/2014/main" id="{A08E46A1-8AB6-A24F-9CD8-2E234600CC6D}"/>
              </a:ext>
            </a:extLst>
          </p:cNvPr>
          <p:cNvSpPr>
            <a:spLocks noGrp="1"/>
          </p:cNvSpPr>
          <p:nvPr>
            <p:ph type="body" sz="quarter" idx="16"/>
          </p:nvPr>
        </p:nvSpPr>
        <p:spPr>
          <a:xfrm>
            <a:off x="3732253"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3" name="Text Placeholder 43">
            <a:extLst>
              <a:ext uri="{FF2B5EF4-FFF2-40B4-BE49-F238E27FC236}">
                <a16:creationId xmlns:a16="http://schemas.microsoft.com/office/drawing/2014/main" id="{CAAF17B1-A452-0E4A-A24B-40ED13AA296A}"/>
              </a:ext>
            </a:extLst>
          </p:cNvPr>
          <p:cNvSpPr>
            <a:spLocks noGrp="1"/>
          </p:cNvSpPr>
          <p:nvPr>
            <p:ph type="body" sz="quarter" idx="41"/>
          </p:nvPr>
        </p:nvSpPr>
        <p:spPr>
          <a:xfrm>
            <a:off x="5635595"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5" name="Text Placeholder 43">
            <a:extLst>
              <a:ext uri="{FF2B5EF4-FFF2-40B4-BE49-F238E27FC236}">
                <a16:creationId xmlns:a16="http://schemas.microsoft.com/office/drawing/2014/main" id="{AF9E33B0-D7C8-9640-BA6A-E4E4BD6DCAB3}"/>
              </a:ext>
            </a:extLst>
          </p:cNvPr>
          <p:cNvSpPr>
            <a:spLocks noGrp="1"/>
          </p:cNvSpPr>
          <p:nvPr>
            <p:ph type="body" sz="quarter" idx="42"/>
          </p:nvPr>
        </p:nvSpPr>
        <p:spPr>
          <a:xfrm>
            <a:off x="7521147"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7" name="Text Placeholder 43">
            <a:extLst>
              <a:ext uri="{FF2B5EF4-FFF2-40B4-BE49-F238E27FC236}">
                <a16:creationId xmlns:a16="http://schemas.microsoft.com/office/drawing/2014/main" id="{CE33B621-6F6C-0942-AA2D-F4A5097BF93E}"/>
              </a:ext>
            </a:extLst>
          </p:cNvPr>
          <p:cNvSpPr>
            <a:spLocks noGrp="1"/>
          </p:cNvSpPr>
          <p:nvPr>
            <p:ph type="body" sz="quarter" idx="43"/>
          </p:nvPr>
        </p:nvSpPr>
        <p:spPr>
          <a:xfrm>
            <a:off x="9406699"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6" name="Title 1">
            <a:extLst>
              <a:ext uri="{FF2B5EF4-FFF2-40B4-BE49-F238E27FC236}">
                <a16:creationId xmlns:a16="http://schemas.microsoft.com/office/drawing/2014/main" id="{0C48BA22-A4C3-6D4E-9784-01D2AD6372AD}"/>
              </a:ext>
            </a:extLst>
          </p:cNvPr>
          <p:cNvSpPr>
            <a:spLocks noGrp="1"/>
          </p:cNvSpPr>
          <p:nvPr>
            <p:ph type="title" hasCustomPrompt="1"/>
          </p:nvPr>
        </p:nvSpPr>
        <p:spPr>
          <a:xfrm>
            <a:off x="3732253" y="508976"/>
            <a:ext cx="3644947" cy="1405332"/>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978468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LARES DA PROPOSTA">
    <p:spTree>
      <p:nvGrpSpPr>
        <p:cNvPr id="1" name=""/>
        <p:cNvGrpSpPr/>
        <p:nvPr/>
      </p:nvGrpSpPr>
      <p:grpSpPr>
        <a:xfrm>
          <a:off x="0" y="0"/>
          <a:ext cx="0" cy="0"/>
          <a:chOff x="0" y="0"/>
          <a:chExt cx="0" cy="0"/>
        </a:xfrm>
      </p:grpSpPr>
      <p:grpSp>
        <p:nvGrpSpPr>
          <p:cNvPr id="6" name="Agrupar 7">
            <a:extLst>
              <a:ext uri="{FF2B5EF4-FFF2-40B4-BE49-F238E27FC236}">
                <a16:creationId xmlns:a16="http://schemas.microsoft.com/office/drawing/2014/main" id="{91FF42D2-858C-2F4A-B607-42E1A2A1EAEA}"/>
              </a:ext>
            </a:extLst>
          </p:cNvPr>
          <p:cNvGrpSpPr/>
          <p:nvPr userDrawn="1"/>
        </p:nvGrpSpPr>
        <p:grpSpPr>
          <a:xfrm>
            <a:off x="5132375" y="1564479"/>
            <a:ext cx="1927251" cy="1856500"/>
            <a:chOff x="3442057" y="2263602"/>
            <a:chExt cx="1927251" cy="1856500"/>
          </a:xfrm>
        </p:grpSpPr>
        <p:sp>
          <p:nvSpPr>
            <p:cNvPr id="7" name="Oval 6">
              <a:extLst>
                <a:ext uri="{FF2B5EF4-FFF2-40B4-BE49-F238E27FC236}">
                  <a16:creationId xmlns:a16="http://schemas.microsoft.com/office/drawing/2014/main" id="{0896940E-17D6-2D4B-939B-3D13C9A4C545}"/>
                </a:ext>
              </a:extLst>
            </p:cNvPr>
            <p:cNvSpPr/>
            <p:nvPr/>
          </p:nvSpPr>
          <p:spPr>
            <a:xfrm>
              <a:off x="3933867" y="2515575"/>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sp>
          <p:nvSpPr>
            <p:cNvPr id="9" name="Retângulo 76">
              <a:extLst>
                <a:ext uri="{FF2B5EF4-FFF2-40B4-BE49-F238E27FC236}">
                  <a16:creationId xmlns:a16="http://schemas.microsoft.com/office/drawing/2014/main" id="{DA7AFBBA-A331-F944-8ECA-518DF5355986}"/>
                </a:ext>
              </a:extLst>
            </p:cNvPr>
            <p:cNvSpPr/>
            <p:nvPr/>
          </p:nvSpPr>
          <p:spPr>
            <a:xfrm>
              <a:off x="3442057" y="2263602"/>
              <a:ext cx="1927251" cy="1856500"/>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Agrupar 7">
            <a:extLst>
              <a:ext uri="{FF2B5EF4-FFF2-40B4-BE49-F238E27FC236}">
                <a16:creationId xmlns:a16="http://schemas.microsoft.com/office/drawing/2014/main" id="{F36568D6-70BC-614B-8E79-53668DF0AD75}"/>
              </a:ext>
            </a:extLst>
          </p:cNvPr>
          <p:cNvGrpSpPr/>
          <p:nvPr userDrawn="1"/>
        </p:nvGrpSpPr>
        <p:grpSpPr>
          <a:xfrm>
            <a:off x="7344520" y="1572500"/>
            <a:ext cx="1927251" cy="1856500"/>
            <a:chOff x="3442057" y="2263602"/>
            <a:chExt cx="1927251" cy="1856500"/>
          </a:xfrm>
        </p:grpSpPr>
        <p:sp>
          <p:nvSpPr>
            <p:cNvPr id="11" name="Oval 10">
              <a:extLst>
                <a:ext uri="{FF2B5EF4-FFF2-40B4-BE49-F238E27FC236}">
                  <a16:creationId xmlns:a16="http://schemas.microsoft.com/office/drawing/2014/main" id="{87E9E041-DA85-9B4C-AB59-795D830626CA}"/>
                </a:ext>
              </a:extLst>
            </p:cNvPr>
            <p:cNvSpPr/>
            <p:nvPr/>
          </p:nvSpPr>
          <p:spPr>
            <a:xfrm>
              <a:off x="3933867" y="2515575"/>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Retângulo 76">
              <a:extLst>
                <a:ext uri="{FF2B5EF4-FFF2-40B4-BE49-F238E27FC236}">
                  <a16:creationId xmlns:a16="http://schemas.microsoft.com/office/drawing/2014/main" id="{285C4FBF-BC64-584C-9823-735D521F1C48}"/>
                </a:ext>
              </a:extLst>
            </p:cNvPr>
            <p:cNvSpPr/>
            <p:nvPr/>
          </p:nvSpPr>
          <p:spPr>
            <a:xfrm>
              <a:off x="3442057" y="2263602"/>
              <a:ext cx="1927251" cy="1856500"/>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Agrupar 7">
            <a:extLst>
              <a:ext uri="{FF2B5EF4-FFF2-40B4-BE49-F238E27FC236}">
                <a16:creationId xmlns:a16="http://schemas.microsoft.com/office/drawing/2014/main" id="{9DA4FC95-ECC1-2445-83A6-ED39C5200EA2}"/>
              </a:ext>
            </a:extLst>
          </p:cNvPr>
          <p:cNvGrpSpPr/>
          <p:nvPr userDrawn="1"/>
        </p:nvGrpSpPr>
        <p:grpSpPr>
          <a:xfrm>
            <a:off x="9589405" y="1564479"/>
            <a:ext cx="1927251" cy="1856500"/>
            <a:chOff x="3442057" y="2263602"/>
            <a:chExt cx="1927251" cy="1856500"/>
          </a:xfrm>
        </p:grpSpPr>
        <p:sp>
          <p:nvSpPr>
            <p:cNvPr id="15" name="Oval 14">
              <a:extLst>
                <a:ext uri="{FF2B5EF4-FFF2-40B4-BE49-F238E27FC236}">
                  <a16:creationId xmlns:a16="http://schemas.microsoft.com/office/drawing/2014/main" id="{B4AB3417-73EF-6B46-B929-E829232472FC}"/>
                </a:ext>
              </a:extLst>
            </p:cNvPr>
            <p:cNvSpPr/>
            <p:nvPr/>
          </p:nvSpPr>
          <p:spPr>
            <a:xfrm>
              <a:off x="3933867" y="2515575"/>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7" name="Retângulo 76">
              <a:extLst>
                <a:ext uri="{FF2B5EF4-FFF2-40B4-BE49-F238E27FC236}">
                  <a16:creationId xmlns:a16="http://schemas.microsoft.com/office/drawing/2014/main" id="{0D0E170D-C75D-F24F-8CE5-D6429D9AAAF6}"/>
                </a:ext>
              </a:extLst>
            </p:cNvPr>
            <p:cNvSpPr/>
            <p:nvPr/>
          </p:nvSpPr>
          <p:spPr>
            <a:xfrm>
              <a:off x="3442057" y="2263602"/>
              <a:ext cx="1927251" cy="1856500"/>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8" name="Agrupar 1">
            <a:extLst>
              <a:ext uri="{FF2B5EF4-FFF2-40B4-BE49-F238E27FC236}">
                <a16:creationId xmlns:a16="http://schemas.microsoft.com/office/drawing/2014/main" id="{97543447-971B-1142-8E0C-844C8D45E5D8}"/>
              </a:ext>
            </a:extLst>
          </p:cNvPr>
          <p:cNvGrpSpPr/>
          <p:nvPr userDrawn="1"/>
        </p:nvGrpSpPr>
        <p:grpSpPr>
          <a:xfrm>
            <a:off x="4847480" y="780562"/>
            <a:ext cx="1" cy="5280834"/>
            <a:chOff x="5768863" y="937144"/>
            <a:chExt cx="1" cy="5280834"/>
          </a:xfrm>
        </p:grpSpPr>
        <p:cxnSp>
          <p:nvCxnSpPr>
            <p:cNvPr id="39" name="Conexão reta 46">
              <a:extLst>
                <a:ext uri="{FF2B5EF4-FFF2-40B4-BE49-F238E27FC236}">
                  <a16:creationId xmlns:a16="http://schemas.microsoft.com/office/drawing/2014/main" id="{58085231-2109-6A42-99CE-59A448609A16}"/>
                </a:ext>
              </a:extLst>
            </p:cNvPr>
            <p:cNvCxnSpPr>
              <a:cxnSpLocks/>
            </p:cNvCxnSpPr>
            <p:nvPr/>
          </p:nvCxnSpPr>
          <p:spPr>
            <a:xfrm>
              <a:off x="5768863" y="937144"/>
              <a:ext cx="0" cy="528083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Conexão reta 47">
              <a:extLst>
                <a:ext uri="{FF2B5EF4-FFF2-40B4-BE49-F238E27FC236}">
                  <a16:creationId xmlns:a16="http://schemas.microsoft.com/office/drawing/2014/main" id="{36D46AC2-73DD-5247-A1CF-75A1D14D73F4}"/>
                </a:ext>
              </a:extLst>
            </p:cNvPr>
            <p:cNvCxnSpPr>
              <a:cxnSpLocks/>
            </p:cNvCxnSpPr>
            <p:nvPr/>
          </p:nvCxnSpPr>
          <p:spPr>
            <a:xfrm rot="5400000" flipH="1">
              <a:off x="5479238" y="5928352"/>
              <a:ext cx="579251" cy="0"/>
            </a:xfrm>
            <a:prstGeom prst="line">
              <a:avLst/>
            </a:prstGeom>
            <a:ln w="101600" cap="sq">
              <a:solidFill>
                <a:schemeClr val="accent4"/>
              </a:solidFill>
              <a:round/>
            </a:ln>
          </p:spPr>
          <p:style>
            <a:lnRef idx="1">
              <a:schemeClr val="accent1"/>
            </a:lnRef>
            <a:fillRef idx="0">
              <a:schemeClr val="accent1"/>
            </a:fillRef>
            <a:effectRef idx="0">
              <a:schemeClr val="accent1"/>
            </a:effectRef>
            <a:fontRef idx="minor">
              <a:schemeClr val="tx1"/>
            </a:fontRef>
          </p:style>
        </p:cxnSp>
      </p:grpSp>
      <p:pic>
        <p:nvPicPr>
          <p:cNvPr id="47" name="Picture 46">
            <a:extLst>
              <a:ext uri="{FF2B5EF4-FFF2-40B4-BE49-F238E27FC236}">
                <a16:creationId xmlns:a16="http://schemas.microsoft.com/office/drawing/2014/main" id="{4D6CB8FF-3B7C-7348-A440-6EF1376F8B83}"/>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48" name="Slide Number Placeholder 5">
            <a:extLst>
              <a:ext uri="{FF2B5EF4-FFF2-40B4-BE49-F238E27FC236}">
                <a16:creationId xmlns:a16="http://schemas.microsoft.com/office/drawing/2014/main" id="{339BC39B-9E4E-3C47-9E66-DF60E9FC2610}"/>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53" name="Marcador de Posição do Texto 36">
            <a:extLst>
              <a:ext uri="{FF2B5EF4-FFF2-40B4-BE49-F238E27FC236}">
                <a16:creationId xmlns:a16="http://schemas.microsoft.com/office/drawing/2014/main" id="{B25D5285-A724-7A42-95D0-AB59F956BAEE}"/>
              </a:ext>
            </a:extLst>
          </p:cNvPr>
          <p:cNvSpPr>
            <a:spLocks noGrp="1"/>
          </p:cNvSpPr>
          <p:nvPr>
            <p:ph type="body" sz="quarter" idx="11" hasCustomPrompt="1"/>
          </p:nvPr>
        </p:nvSpPr>
        <p:spPr>
          <a:xfrm>
            <a:off x="5404104" y="2698625"/>
            <a:ext cx="1344167" cy="335165"/>
          </a:xfrm>
        </p:spPr>
        <p:txBody>
          <a:bodyPr anchor="ctr">
            <a:noAutofit/>
          </a:bodyPr>
          <a:lstStyle>
            <a:lvl1pPr marL="0" indent="0" algn="ctr">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5" name="Marcador de Posição do Texto 36">
            <a:extLst>
              <a:ext uri="{FF2B5EF4-FFF2-40B4-BE49-F238E27FC236}">
                <a16:creationId xmlns:a16="http://schemas.microsoft.com/office/drawing/2014/main" id="{7A1F9478-AC32-294C-A0EC-4A04EE85EE5A}"/>
              </a:ext>
            </a:extLst>
          </p:cNvPr>
          <p:cNvSpPr>
            <a:spLocks noGrp="1"/>
          </p:cNvSpPr>
          <p:nvPr>
            <p:ph type="body" sz="quarter" idx="12" hasCustomPrompt="1"/>
          </p:nvPr>
        </p:nvSpPr>
        <p:spPr>
          <a:xfrm>
            <a:off x="7616248" y="2698624"/>
            <a:ext cx="1344167" cy="335165"/>
          </a:xfrm>
        </p:spPr>
        <p:txBody>
          <a:bodyPr anchor="ctr">
            <a:noAutofit/>
          </a:bodyPr>
          <a:lstStyle>
            <a:lvl1pPr marL="0" indent="0" algn="ctr">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7" name="Marcador de Posição do Texto 36">
            <a:extLst>
              <a:ext uri="{FF2B5EF4-FFF2-40B4-BE49-F238E27FC236}">
                <a16:creationId xmlns:a16="http://schemas.microsoft.com/office/drawing/2014/main" id="{198DE031-81E0-FA4E-B141-39334001E8A4}"/>
              </a:ext>
            </a:extLst>
          </p:cNvPr>
          <p:cNvSpPr>
            <a:spLocks noGrp="1"/>
          </p:cNvSpPr>
          <p:nvPr>
            <p:ph type="body" sz="quarter" idx="13" hasCustomPrompt="1"/>
          </p:nvPr>
        </p:nvSpPr>
        <p:spPr>
          <a:xfrm>
            <a:off x="9861133" y="2702958"/>
            <a:ext cx="1344167" cy="335165"/>
          </a:xfrm>
        </p:spPr>
        <p:txBody>
          <a:bodyPr anchor="ctr">
            <a:noAutofit/>
          </a:bodyPr>
          <a:lstStyle>
            <a:lvl1pPr marL="0" indent="0" algn="ctr">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8" name="Picture Placeholder 5">
            <a:extLst>
              <a:ext uri="{FF2B5EF4-FFF2-40B4-BE49-F238E27FC236}">
                <a16:creationId xmlns:a16="http://schemas.microsoft.com/office/drawing/2014/main" id="{E54D9872-5E50-A14D-8E76-4EDE299DC2CA}"/>
              </a:ext>
            </a:extLst>
          </p:cNvPr>
          <p:cNvSpPr>
            <a:spLocks noGrp="1" noChangeAspect="1"/>
          </p:cNvSpPr>
          <p:nvPr>
            <p:ph type="pic" sz="quarter" idx="47" hasCustomPrompt="1"/>
          </p:nvPr>
        </p:nvSpPr>
        <p:spPr>
          <a:xfrm>
            <a:off x="5848793" y="2001236"/>
            <a:ext cx="461675" cy="406878"/>
          </a:xfrm>
        </p:spPr>
        <p:txBody>
          <a:bodyPr>
            <a:normAutofit/>
          </a:bodyPr>
          <a:lstStyle>
            <a:lvl1pPr marL="0" indent="0" algn="ctr">
              <a:buNone/>
              <a:defRPr sz="1000">
                <a:solidFill>
                  <a:srgbClr val="FFFFFF"/>
                </a:solidFill>
              </a:defRPr>
            </a:lvl1pPr>
          </a:lstStyle>
          <a:p>
            <a:r>
              <a:rPr lang="en-US"/>
              <a:t>icon</a:t>
            </a:r>
          </a:p>
        </p:txBody>
      </p:sp>
      <p:sp>
        <p:nvSpPr>
          <p:cNvPr id="59" name="Picture Placeholder 5">
            <a:extLst>
              <a:ext uri="{FF2B5EF4-FFF2-40B4-BE49-F238E27FC236}">
                <a16:creationId xmlns:a16="http://schemas.microsoft.com/office/drawing/2014/main" id="{104CB580-F936-DE4E-B09B-52166E6FC478}"/>
              </a:ext>
            </a:extLst>
          </p:cNvPr>
          <p:cNvSpPr>
            <a:spLocks noGrp="1" noChangeAspect="1"/>
          </p:cNvSpPr>
          <p:nvPr>
            <p:ph type="pic" sz="quarter" idx="48" hasCustomPrompt="1"/>
          </p:nvPr>
        </p:nvSpPr>
        <p:spPr>
          <a:xfrm>
            <a:off x="8105013" y="1994901"/>
            <a:ext cx="461675" cy="406878"/>
          </a:xfrm>
        </p:spPr>
        <p:txBody>
          <a:bodyPr>
            <a:normAutofit/>
          </a:bodyPr>
          <a:lstStyle>
            <a:lvl1pPr marL="0" indent="0" algn="ctr">
              <a:buNone/>
              <a:defRPr sz="1000">
                <a:solidFill>
                  <a:srgbClr val="FFFFFF"/>
                </a:solidFill>
              </a:defRPr>
            </a:lvl1pPr>
          </a:lstStyle>
          <a:p>
            <a:r>
              <a:rPr lang="en-US"/>
              <a:t>icon</a:t>
            </a:r>
          </a:p>
        </p:txBody>
      </p:sp>
      <p:sp>
        <p:nvSpPr>
          <p:cNvPr id="60" name="Picture Placeholder 5">
            <a:extLst>
              <a:ext uri="{FF2B5EF4-FFF2-40B4-BE49-F238E27FC236}">
                <a16:creationId xmlns:a16="http://schemas.microsoft.com/office/drawing/2014/main" id="{A0841739-4320-F14C-B285-9D8B25E2806E}"/>
              </a:ext>
            </a:extLst>
          </p:cNvPr>
          <p:cNvSpPr>
            <a:spLocks noGrp="1" noChangeAspect="1"/>
          </p:cNvSpPr>
          <p:nvPr>
            <p:ph type="pic" sz="quarter" idx="49" hasCustomPrompt="1"/>
          </p:nvPr>
        </p:nvSpPr>
        <p:spPr>
          <a:xfrm>
            <a:off x="10349898" y="1986735"/>
            <a:ext cx="461675" cy="406878"/>
          </a:xfrm>
        </p:spPr>
        <p:txBody>
          <a:bodyPr>
            <a:normAutofit/>
          </a:bodyPr>
          <a:lstStyle>
            <a:lvl1pPr marL="0" indent="0" algn="ctr">
              <a:buNone/>
              <a:defRPr sz="1000">
                <a:solidFill>
                  <a:srgbClr val="FFFFFF"/>
                </a:solidFill>
              </a:defRPr>
            </a:lvl1pPr>
          </a:lstStyle>
          <a:p>
            <a:r>
              <a:rPr lang="en-US"/>
              <a:t>icon</a:t>
            </a:r>
          </a:p>
        </p:txBody>
      </p:sp>
      <p:sp>
        <p:nvSpPr>
          <p:cNvPr id="62" name="Text Placeholder 43">
            <a:extLst>
              <a:ext uri="{FF2B5EF4-FFF2-40B4-BE49-F238E27FC236}">
                <a16:creationId xmlns:a16="http://schemas.microsoft.com/office/drawing/2014/main" id="{FB7BB7A9-7D68-B645-9B12-2C3FAD6A7967}"/>
              </a:ext>
            </a:extLst>
          </p:cNvPr>
          <p:cNvSpPr>
            <a:spLocks noGrp="1"/>
          </p:cNvSpPr>
          <p:nvPr>
            <p:ph type="body" sz="quarter" idx="15"/>
          </p:nvPr>
        </p:nvSpPr>
        <p:spPr>
          <a:xfrm>
            <a:off x="5127032" y="3672131"/>
            <a:ext cx="1937936" cy="2059366"/>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4" name="Text Placeholder 43">
            <a:extLst>
              <a:ext uri="{FF2B5EF4-FFF2-40B4-BE49-F238E27FC236}">
                <a16:creationId xmlns:a16="http://schemas.microsoft.com/office/drawing/2014/main" id="{83FDB191-D3B9-9A4C-BF3C-B641A2FF8502}"/>
              </a:ext>
            </a:extLst>
          </p:cNvPr>
          <p:cNvSpPr>
            <a:spLocks noGrp="1"/>
          </p:cNvSpPr>
          <p:nvPr>
            <p:ph type="body" sz="quarter" idx="50"/>
          </p:nvPr>
        </p:nvSpPr>
        <p:spPr>
          <a:xfrm>
            <a:off x="7344519" y="3672130"/>
            <a:ext cx="1937936" cy="2059365"/>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6" name="Text Placeholder 43">
            <a:extLst>
              <a:ext uri="{FF2B5EF4-FFF2-40B4-BE49-F238E27FC236}">
                <a16:creationId xmlns:a16="http://schemas.microsoft.com/office/drawing/2014/main" id="{8947A87D-20A7-E247-BECB-E6F488540E20}"/>
              </a:ext>
            </a:extLst>
          </p:cNvPr>
          <p:cNvSpPr>
            <a:spLocks noGrp="1"/>
          </p:cNvSpPr>
          <p:nvPr>
            <p:ph type="body" sz="quarter" idx="51"/>
          </p:nvPr>
        </p:nvSpPr>
        <p:spPr>
          <a:xfrm>
            <a:off x="9591420" y="3672131"/>
            <a:ext cx="1937936" cy="2059364"/>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7" name="Title 1">
            <a:extLst>
              <a:ext uri="{FF2B5EF4-FFF2-40B4-BE49-F238E27FC236}">
                <a16:creationId xmlns:a16="http://schemas.microsoft.com/office/drawing/2014/main" id="{21816115-26D8-634F-B64A-10958EDD1D4F}"/>
              </a:ext>
            </a:extLst>
          </p:cNvPr>
          <p:cNvSpPr>
            <a:spLocks noGrp="1"/>
          </p:cNvSpPr>
          <p:nvPr>
            <p:ph type="title" hasCustomPrompt="1"/>
          </p:nvPr>
        </p:nvSpPr>
        <p:spPr>
          <a:xfrm>
            <a:off x="830050" y="2190174"/>
            <a:ext cx="3824721" cy="1481957"/>
          </a:xfrm>
        </p:spPr>
        <p:txBody>
          <a:bodyPr>
            <a:noAutofit/>
          </a:bodyPr>
          <a:lstStyle>
            <a:lvl1pPr>
              <a:defRPr sz="5000">
                <a:solidFill>
                  <a:schemeClr val="accent4"/>
                </a:solidFill>
              </a:defRPr>
            </a:lvl1pPr>
          </a:lstStyle>
          <a:p>
            <a:r>
              <a:rPr lang="pt-PT" noProof="0"/>
              <a:t>título </a:t>
            </a:r>
            <a:br>
              <a:rPr lang="pt-PT" noProof="0"/>
            </a:br>
            <a:r>
              <a:rPr lang="pt-PT" noProof="0"/>
              <a:t>do slide</a:t>
            </a:r>
          </a:p>
        </p:txBody>
      </p:sp>
    </p:spTree>
    <p:extLst>
      <p:ext uri="{BB962C8B-B14F-4D97-AF65-F5344CB8AC3E}">
        <p14:creationId xmlns:p14="http://schemas.microsoft.com/office/powerpoint/2010/main" val="33356100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 COLUMNS RE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8" name="Agrupar 1">
            <a:extLst>
              <a:ext uri="{FF2B5EF4-FFF2-40B4-BE49-F238E27FC236}">
                <a16:creationId xmlns:a16="http://schemas.microsoft.com/office/drawing/2014/main" id="{91AB8A75-DC13-E24A-A52A-F231D890378E}"/>
              </a:ext>
            </a:extLst>
          </p:cNvPr>
          <p:cNvGrpSpPr/>
          <p:nvPr userDrawn="1"/>
        </p:nvGrpSpPr>
        <p:grpSpPr>
          <a:xfrm>
            <a:off x="2534711" y="971687"/>
            <a:ext cx="1" cy="5280834"/>
            <a:chOff x="5768863" y="937144"/>
            <a:chExt cx="1" cy="5280834"/>
          </a:xfrm>
        </p:grpSpPr>
        <p:cxnSp>
          <p:nvCxnSpPr>
            <p:cNvPr id="9" name="Conexão reta 46">
              <a:extLst>
                <a:ext uri="{FF2B5EF4-FFF2-40B4-BE49-F238E27FC236}">
                  <a16:creationId xmlns:a16="http://schemas.microsoft.com/office/drawing/2014/main" id="{FCBC326B-B517-A447-9A07-8442E970F403}"/>
                </a:ext>
              </a:extLst>
            </p:cNvPr>
            <p:cNvCxnSpPr>
              <a:cxnSpLocks/>
            </p:cNvCxnSpPr>
            <p:nvPr/>
          </p:nvCxnSpPr>
          <p:spPr>
            <a:xfrm>
              <a:off x="5768863" y="937144"/>
              <a:ext cx="0" cy="528083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 name="Conexão reta 47">
              <a:extLst>
                <a:ext uri="{FF2B5EF4-FFF2-40B4-BE49-F238E27FC236}">
                  <a16:creationId xmlns:a16="http://schemas.microsoft.com/office/drawing/2014/main" id="{ABFA0648-88D8-C540-823E-40BA603FC6B9}"/>
                </a:ext>
              </a:extLst>
            </p:cNvPr>
            <p:cNvCxnSpPr>
              <a:cxnSpLocks/>
            </p:cNvCxnSpPr>
            <p:nvPr/>
          </p:nvCxnSpPr>
          <p:spPr>
            <a:xfrm rot="5400000" flipH="1">
              <a:off x="5479238" y="5928352"/>
              <a:ext cx="579251"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4EF82D27-C4B6-734A-BEE0-20DC65E29689}"/>
              </a:ext>
            </a:extLst>
          </p:cNvPr>
          <p:cNvSpPr/>
          <p:nvPr userDrawn="1"/>
        </p:nvSpPr>
        <p:spPr>
          <a:xfrm>
            <a:off x="2057683" y="1983233"/>
            <a:ext cx="178403" cy="178403"/>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2" name="Oval 11">
            <a:extLst>
              <a:ext uri="{FF2B5EF4-FFF2-40B4-BE49-F238E27FC236}">
                <a16:creationId xmlns:a16="http://schemas.microsoft.com/office/drawing/2014/main" id="{21398742-4908-1F40-9A83-A6466AA76C0A}"/>
              </a:ext>
            </a:extLst>
          </p:cNvPr>
          <p:cNvSpPr/>
          <p:nvPr userDrawn="1"/>
        </p:nvSpPr>
        <p:spPr>
          <a:xfrm>
            <a:off x="1468292" y="2291445"/>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3" name="Retângulo 5">
            <a:extLst>
              <a:ext uri="{FF2B5EF4-FFF2-40B4-BE49-F238E27FC236}">
                <a16:creationId xmlns:a16="http://schemas.microsoft.com/office/drawing/2014/main" id="{937F9284-0F08-3D47-8886-E09382E477F7}"/>
              </a:ext>
            </a:extLst>
          </p:cNvPr>
          <p:cNvSpPr/>
          <p:nvPr userDrawn="1"/>
        </p:nvSpPr>
        <p:spPr>
          <a:xfrm>
            <a:off x="4297534" y="1332130"/>
            <a:ext cx="184731" cy="923330"/>
          </a:xfrm>
          <a:prstGeom prst="rect">
            <a:avLst/>
          </a:prstGeom>
          <a:noFill/>
        </p:spPr>
        <p:txBody>
          <a:bodyPr wrap="none" rtlCol="0">
            <a:spAutoFit/>
          </a:bodyPr>
          <a:lstStyle/>
          <a:p>
            <a:endParaRPr lang="en-US" sz="5400" b="1">
              <a:ln w="6985">
                <a:noFill/>
              </a:ln>
              <a:solidFill>
                <a:srgbClr val="E5414E"/>
              </a:solidFill>
              <a:latin typeface="Segoe UI" panose="020B0502040204020203" pitchFamily="34" charset="0"/>
              <a:ea typeface="Inter ExtraBold" panose="020B0502030000000004" pitchFamily="34" charset="0"/>
              <a:cs typeface="Segoe UI" panose="020B0502040204020203" pitchFamily="34" charset="0"/>
            </a:endParaRPr>
          </a:p>
        </p:txBody>
      </p:sp>
      <p:cxnSp>
        <p:nvCxnSpPr>
          <p:cNvPr id="18" name="Conexão reta 26">
            <a:extLst>
              <a:ext uri="{FF2B5EF4-FFF2-40B4-BE49-F238E27FC236}">
                <a16:creationId xmlns:a16="http://schemas.microsoft.com/office/drawing/2014/main" id="{DBEFD528-A50D-7743-8384-AF741B8E318A}"/>
              </a:ext>
            </a:extLst>
          </p:cNvPr>
          <p:cNvCxnSpPr>
            <a:cxnSpLocks/>
          </p:cNvCxnSpPr>
          <p:nvPr/>
        </p:nvCxnSpPr>
        <p:spPr>
          <a:xfrm flipV="1">
            <a:off x="5507623" y="347369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Conexão reta 26">
            <a:extLst>
              <a:ext uri="{FF2B5EF4-FFF2-40B4-BE49-F238E27FC236}">
                <a16:creationId xmlns:a16="http://schemas.microsoft.com/office/drawing/2014/main" id="{A7E2CFF5-4AA1-474F-99EA-445CDFCD588B}"/>
              </a:ext>
            </a:extLst>
          </p:cNvPr>
          <p:cNvCxnSpPr>
            <a:cxnSpLocks/>
          </p:cNvCxnSpPr>
          <p:nvPr/>
        </p:nvCxnSpPr>
        <p:spPr>
          <a:xfrm flipV="1">
            <a:off x="7394598" y="345135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Conexão reta 26">
            <a:extLst>
              <a:ext uri="{FF2B5EF4-FFF2-40B4-BE49-F238E27FC236}">
                <a16:creationId xmlns:a16="http://schemas.microsoft.com/office/drawing/2014/main" id="{F1FF4481-382B-2F4B-9FD5-1C75B656C285}"/>
              </a:ext>
            </a:extLst>
          </p:cNvPr>
          <p:cNvCxnSpPr>
            <a:cxnSpLocks/>
          </p:cNvCxnSpPr>
          <p:nvPr/>
        </p:nvCxnSpPr>
        <p:spPr>
          <a:xfrm flipV="1">
            <a:off x="9281572" y="3473695"/>
            <a:ext cx="0" cy="2846933"/>
          </a:xfrm>
          <a:prstGeom prst="line">
            <a:avLst/>
          </a:prstGeom>
        </p:spPr>
        <p:style>
          <a:lnRef idx="1">
            <a:schemeClr val="accent2"/>
          </a:lnRef>
          <a:fillRef idx="0">
            <a:schemeClr val="accent2"/>
          </a:fillRef>
          <a:effectRef idx="0">
            <a:schemeClr val="accent2"/>
          </a:effectRef>
          <a:fontRef idx="minor">
            <a:schemeClr val="tx1"/>
          </a:fontRef>
        </p:style>
      </p:cxnSp>
      <p:sp>
        <p:nvSpPr>
          <p:cNvPr id="40" name="Text Placeholder 99">
            <a:extLst>
              <a:ext uri="{FF2B5EF4-FFF2-40B4-BE49-F238E27FC236}">
                <a16:creationId xmlns:a16="http://schemas.microsoft.com/office/drawing/2014/main" id="{CDCFC6F3-908A-3746-A256-C44DDD0127B9}"/>
              </a:ext>
            </a:extLst>
          </p:cNvPr>
          <p:cNvSpPr>
            <a:spLocks noGrp="1"/>
          </p:cNvSpPr>
          <p:nvPr userDrawn="1">
            <p:ph type="body" sz="quarter" idx="37"/>
          </p:nvPr>
        </p:nvSpPr>
        <p:spPr>
          <a:xfrm>
            <a:off x="3733074" y="2363897"/>
            <a:ext cx="6656185" cy="740588"/>
          </a:xfrm>
        </p:spPr>
        <p:txBody>
          <a:bodyPr>
            <a:noAutofit/>
          </a:bodyPr>
          <a:lstStyle>
            <a:lvl1pPr marL="0" indent="0">
              <a:buNone/>
              <a:defRPr sz="1200">
                <a:solidFill>
                  <a:srgbClr val="FFFFFF"/>
                </a:solidFill>
              </a:defRPr>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42" name="Marcador de Posição do Texto 36">
            <a:extLst>
              <a:ext uri="{FF2B5EF4-FFF2-40B4-BE49-F238E27FC236}">
                <a16:creationId xmlns:a16="http://schemas.microsoft.com/office/drawing/2014/main" id="{7A9014E1-3AA9-A345-9C8E-2F37AA37CF48}"/>
              </a:ext>
            </a:extLst>
          </p:cNvPr>
          <p:cNvSpPr>
            <a:spLocks noGrp="1"/>
          </p:cNvSpPr>
          <p:nvPr userDrawn="1">
            <p:ph type="body" sz="quarter" idx="33" hasCustomPrompt="1"/>
          </p:nvPr>
        </p:nvSpPr>
        <p:spPr>
          <a:xfrm>
            <a:off x="3733075" y="3453896"/>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3" name="Marcador de Posição do Texto 36">
            <a:extLst>
              <a:ext uri="{FF2B5EF4-FFF2-40B4-BE49-F238E27FC236}">
                <a16:creationId xmlns:a16="http://schemas.microsoft.com/office/drawing/2014/main" id="{099664E8-5E31-1A42-BB6F-B094D7CDA4E3}"/>
              </a:ext>
            </a:extLst>
          </p:cNvPr>
          <p:cNvSpPr>
            <a:spLocks noGrp="1"/>
          </p:cNvSpPr>
          <p:nvPr userDrawn="1">
            <p:ph type="body" sz="quarter" idx="38" hasCustomPrompt="1"/>
          </p:nvPr>
        </p:nvSpPr>
        <p:spPr>
          <a:xfrm>
            <a:off x="5638424" y="3451490"/>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95A0A0C2-FE95-E941-846A-D21E489D1C62}"/>
              </a:ext>
            </a:extLst>
          </p:cNvPr>
          <p:cNvSpPr>
            <a:spLocks noGrp="1"/>
          </p:cNvSpPr>
          <p:nvPr userDrawn="1">
            <p:ph type="body" sz="quarter" idx="39" hasCustomPrompt="1"/>
          </p:nvPr>
        </p:nvSpPr>
        <p:spPr>
          <a:xfrm>
            <a:off x="7521147" y="3449084"/>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0024CCFA-E3D4-234E-80EF-9E5ED36B1174}"/>
              </a:ext>
            </a:extLst>
          </p:cNvPr>
          <p:cNvSpPr>
            <a:spLocks noGrp="1"/>
          </p:cNvSpPr>
          <p:nvPr userDrawn="1">
            <p:ph type="body" sz="quarter" idx="40" hasCustomPrompt="1"/>
          </p:nvPr>
        </p:nvSpPr>
        <p:spPr>
          <a:xfrm>
            <a:off x="9408121" y="3456302"/>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1" name="Text Placeholder 43">
            <a:extLst>
              <a:ext uri="{FF2B5EF4-FFF2-40B4-BE49-F238E27FC236}">
                <a16:creationId xmlns:a16="http://schemas.microsoft.com/office/drawing/2014/main" id="{A08E46A1-8AB6-A24F-9CD8-2E234600CC6D}"/>
              </a:ext>
            </a:extLst>
          </p:cNvPr>
          <p:cNvSpPr>
            <a:spLocks noGrp="1"/>
          </p:cNvSpPr>
          <p:nvPr>
            <p:ph type="body" sz="quarter" idx="16"/>
          </p:nvPr>
        </p:nvSpPr>
        <p:spPr>
          <a:xfrm>
            <a:off x="3732253"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3" name="Text Placeholder 43">
            <a:extLst>
              <a:ext uri="{FF2B5EF4-FFF2-40B4-BE49-F238E27FC236}">
                <a16:creationId xmlns:a16="http://schemas.microsoft.com/office/drawing/2014/main" id="{CAAF17B1-A452-0E4A-A24B-40ED13AA296A}"/>
              </a:ext>
            </a:extLst>
          </p:cNvPr>
          <p:cNvSpPr>
            <a:spLocks noGrp="1"/>
          </p:cNvSpPr>
          <p:nvPr>
            <p:ph type="body" sz="quarter" idx="41"/>
          </p:nvPr>
        </p:nvSpPr>
        <p:spPr>
          <a:xfrm>
            <a:off x="5635595"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5" name="Text Placeholder 43">
            <a:extLst>
              <a:ext uri="{FF2B5EF4-FFF2-40B4-BE49-F238E27FC236}">
                <a16:creationId xmlns:a16="http://schemas.microsoft.com/office/drawing/2014/main" id="{AF9E33B0-D7C8-9640-BA6A-E4E4BD6DCAB3}"/>
              </a:ext>
            </a:extLst>
          </p:cNvPr>
          <p:cNvSpPr>
            <a:spLocks noGrp="1"/>
          </p:cNvSpPr>
          <p:nvPr>
            <p:ph type="body" sz="quarter" idx="42"/>
          </p:nvPr>
        </p:nvSpPr>
        <p:spPr>
          <a:xfrm>
            <a:off x="7521147"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7" name="Text Placeholder 43">
            <a:extLst>
              <a:ext uri="{FF2B5EF4-FFF2-40B4-BE49-F238E27FC236}">
                <a16:creationId xmlns:a16="http://schemas.microsoft.com/office/drawing/2014/main" id="{CE33B621-6F6C-0942-AA2D-F4A5097BF93E}"/>
              </a:ext>
            </a:extLst>
          </p:cNvPr>
          <p:cNvSpPr>
            <a:spLocks noGrp="1"/>
          </p:cNvSpPr>
          <p:nvPr>
            <p:ph type="body" sz="quarter" idx="43"/>
          </p:nvPr>
        </p:nvSpPr>
        <p:spPr>
          <a:xfrm>
            <a:off x="9406699"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4" name="Slide Number Placeholder 5">
            <a:extLst>
              <a:ext uri="{FF2B5EF4-FFF2-40B4-BE49-F238E27FC236}">
                <a16:creationId xmlns:a16="http://schemas.microsoft.com/office/drawing/2014/main" id="{9D07361B-D460-FB45-8756-4DDE3DC7C3C5}"/>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25" name="Picture 24">
            <a:extLst>
              <a:ext uri="{FF2B5EF4-FFF2-40B4-BE49-F238E27FC236}">
                <a16:creationId xmlns:a16="http://schemas.microsoft.com/office/drawing/2014/main" id="{39D40520-84EC-6C4A-BAF3-38BED7D9FA5A}"/>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7" name="Title 1">
            <a:extLst>
              <a:ext uri="{FF2B5EF4-FFF2-40B4-BE49-F238E27FC236}">
                <a16:creationId xmlns:a16="http://schemas.microsoft.com/office/drawing/2014/main" id="{CF2A1751-9A3F-CA47-B43B-DFC652841C1B}"/>
              </a:ext>
            </a:extLst>
          </p:cNvPr>
          <p:cNvSpPr>
            <a:spLocks noGrp="1"/>
          </p:cNvSpPr>
          <p:nvPr>
            <p:ph type="title" hasCustomPrompt="1"/>
          </p:nvPr>
        </p:nvSpPr>
        <p:spPr>
          <a:xfrm>
            <a:off x="3732253" y="508976"/>
            <a:ext cx="3644947" cy="1405332"/>
          </a:xfrm>
        </p:spPr>
        <p:txBody>
          <a:bodyPr anchor="t" anchorCtr="0">
            <a:noAutofit/>
          </a:bodyPr>
          <a:lstStyle>
            <a:lvl1pPr>
              <a:defRPr sz="5000">
                <a:solidFill>
                  <a:schemeClr val="bg1"/>
                </a:solidFill>
              </a:defRPr>
            </a:lvl1pPr>
          </a:lstStyle>
          <a:p>
            <a:r>
              <a:rPr lang="pt-PT" noProof="0"/>
              <a:t>título do slide</a:t>
            </a:r>
          </a:p>
        </p:txBody>
      </p:sp>
    </p:spTree>
    <p:extLst>
      <p:ext uri="{BB962C8B-B14F-4D97-AF65-F5344CB8AC3E}">
        <p14:creationId xmlns:p14="http://schemas.microsoft.com/office/powerpoint/2010/main" val="37152044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MAGEM+ FUNDO VERMELH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6" name="AutoShape 15">
            <a:extLst>
              <a:ext uri="{FF2B5EF4-FFF2-40B4-BE49-F238E27FC236}">
                <a16:creationId xmlns:a16="http://schemas.microsoft.com/office/drawing/2014/main" id="{89716C32-27F4-774F-A39E-DD58A67744E4}"/>
              </a:ext>
            </a:extLst>
          </p:cNvPr>
          <p:cNvSpPr>
            <a:spLocks noChangeArrowheads="1"/>
          </p:cNvSpPr>
          <p:nvPr userDrawn="1"/>
        </p:nvSpPr>
        <p:spPr bwMode="auto">
          <a:xfrm flipV="1">
            <a:off x="10858500" y="971550"/>
            <a:ext cx="455613" cy="425450"/>
          </a:xfrm>
          <a:custGeom>
            <a:avLst/>
            <a:gdLst>
              <a:gd name="G0" fmla="*/ 1267 1 2"/>
              <a:gd name="G1" fmla="*/ 1 48365 11520"/>
              <a:gd name="G2" fmla="*/ G1 32767 1"/>
              <a:gd name="G3" fmla="*/ G2 1 32767"/>
              <a:gd name="G4" fmla="cos G0 G3"/>
              <a:gd name="G5" fmla="*/ 1182 1 2"/>
              <a:gd name="G6" fmla="*/ 1 48365 11520"/>
              <a:gd name="G7" fmla="*/ G6 32767 1"/>
              <a:gd name="G8" fmla="*/ G7 1 32767"/>
              <a:gd name="G9" fmla="sin G5 G8"/>
              <a:gd name="G10" fmla="*/ 1267 1 2"/>
              <a:gd name="G11" fmla="+- G10 0 G4"/>
              <a:gd name="G12" fmla="+- G10 G4 0"/>
              <a:gd name="G13" fmla="+- G12 0 0"/>
              <a:gd name="G14" fmla="*/ 1182 1 2"/>
              <a:gd name="G15" fmla="+- G14 0 G9"/>
              <a:gd name="G16" fmla="+- G14 G9 0"/>
              <a:gd name="G17" fmla="+- G16 0 0"/>
              <a:gd name="G18" fmla="+- 1182 0 0"/>
              <a:gd name="G19" fmla="+- 1267 0 0"/>
              <a:gd name="G20" fmla="+- 180 0 0"/>
              <a:gd name="G21" fmla="+- 90 0 0"/>
              <a:gd name="G22" fmla="+- 270 0 0"/>
              <a:gd name="G23" fmla="+- 90 0 0"/>
              <a:gd name="G24" fmla="+- 0 0 0"/>
              <a:gd name="G25" fmla="+- 90 0 0"/>
              <a:gd name="G26" fmla="+- 90 0 0"/>
              <a:gd name="G27" fmla="+- 90 0 0"/>
            </a:gdLst>
            <a:ahLst/>
            <a:cxnLst>
              <a:cxn ang="0">
                <a:pos x="r" y="vc"/>
              </a:cxn>
              <a:cxn ang="5400000">
                <a:pos x="hc" y="b"/>
              </a:cxn>
              <a:cxn ang="10800000">
                <a:pos x="l" y="vc"/>
              </a:cxn>
              <a:cxn ang="16200000">
                <a:pos x="hc" y="t"/>
              </a:cxn>
            </a:cxnLst>
            <a:rect l="0" t="0" r="0" b="0"/>
            <a:pathLst>
              <a:path>
                <a:moveTo>
                  <a:pt x="0" y="591"/>
                </a:moveTo>
                <a:lnTo>
                  <a:pt x="634" y="591"/>
                </a:lnTo>
                <a:lnTo>
                  <a:pt x="180" y="90"/>
                </a:lnTo>
                <a:lnTo>
                  <a:pt x="634" y="591"/>
                </a:lnTo>
                <a:lnTo>
                  <a:pt x="270" y="90"/>
                </a:lnTo>
                <a:close/>
              </a:path>
            </a:pathLst>
          </a:custGeom>
          <a:noFill/>
          <a:ln w="12600" cap="flat">
            <a:solidFill>
              <a:srgbClr val="D6615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solidFill>
                <a:srgbClr val="00151E"/>
              </a:solidFill>
            </a:endParaRPr>
          </a:p>
        </p:txBody>
      </p:sp>
      <p:sp>
        <p:nvSpPr>
          <p:cNvPr id="17" name="AutoShape 16">
            <a:extLst>
              <a:ext uri="{FF2B5EF4-FFF2-40B4-BE49-F238E27FC236}">
                <a16:creationId xmlns:a16="http://schemas.microsoft.com/office/drawing/2014/main" id="{9E27E61D-398B-0744-95F4-54FC595535BF}"/>
              </a:ext>
            </a:extLst>
          </p:cNvPr>
          <p:cNvSpPr>
            <a:spLocks noChangeArrowheads="1"/>
          </p:cNvSpPr>
          <p:nvPr userDrawn="1"/>
        </p:nvSpPr>
        <p:spPr bwMode="auto">
          <a:xfrm flipV="1">
            <a:off x="11596688" y="1760538"/>
            <a:ext cx="204787" cy="190500"/>
          </a:xfrm>
          <a:custGeom>
            <a:avLst/>
            <a:gdLst>
              <a:gd name="G0" fmla="*/ 570 1 2"/>
              <a:gd name="G1" fmla="*/ 1 48365 11520"/>
              <a:gd name="G2" fmla="*/ G1 32767 1"/>
              <a:gd name="G3" fmla="*/ G2 1 32767"/>
              <a:gd name="G4" fmla="cos G0 G3"/>
              <a:gd name="G5" fmla="*/ 532 1 2"/>
              <a:gd name="G6" fmla="*/ 1 48365 11520"/>
              <a:gd name="G7" fmla="*/ G6 32767 1"/>
              <a:gd name="G8" fmla="*/ G7 1 32767"/>
              <a:gd name="G9" fmla="sin G5 G8"/>
              <a:gd name="G10" fmla="*/ 570 1 2"/>
              <a:gd name="G11" fmla="+- G10 0 G4"/>
              <a:gd name="G12" fmla="+- G10 G4 0"/>
              <a:gd name="G13" fmla="+- G12 0 0"/>
              <a:gd name="G14" fmla="*/ 532 1 2"/>
              <a:gd name="G15" fmla="+- G14 0 G9"/>
              <a:gd name="G16" fmla="+- G14 G9 0"/>
              <a:gd name="G17" fmla="+- G16 0 0"/>
              <a:gd name="G18" fmla="+- 532 0 0"/>
              <a:gd name="G19" fmla="+- 570 0 0"/>
              <a:gd name="G20" fmla="+- 180 0 0"/>
              <a:gd name="G21" fmla="+- 90 0 0"/>
              <a:gd name="G22" fmla="+- 270 0 0"/>
              <a:gd name="G23" fmla="+- 90 0 0"/>
              <a:gd name="G24" fmla="+- 0 0 0"/>
              <a:gd name="G25" fmla="+- 90 0 0"/>
              <a:gd name="G26" fmla="+- 90 0 0"/>
              <a:gd name="G27" fmla="+- 90 0 0"/>
            </a:gdLst>
            <a:ahLst/>
            <a:cxnLst>
              <a:cxn ang="0">
                <a:pos x="r" y="vc"/>
              </a:cxn>
              <a:cxn ang="5400000">
                <a:pos x="hc" y="b"/>
              </a:cxn>
              <a:cxn ang="10800000">
                <a:pos x="l" y="vc"/>
              </a:cxn>
              <a:cxn ang="16200000">
                <a:pos x="hc" y="t"/>
              </a:cxn>
            </a:cxnLst>
            <a:rect l="0" t="0" r="0" b="0"/>
            <a:pathLst>
              <a:path>
                <a:moveTo>
                  <a:pt x="0" y="266"/>
                </a:moveTo>
                <a:lnTo>
                  <a:pt x="285" y="266"/>
                </a:lnTo>
                <a:lnTo>
                  <a:pt x="180" y="90"/>
                </a:lnTo>
                <a:lnTo>
                  <a:pt x="285" y="266"/>
                </a:lnTo>
                <a:lnTo>
                  <a:pt x="270" y="90"/>
                </a:lnTo>
                <a:close/>
              </a:path>
            </a:pathLst>
          </a:custGeom>
          <a:noFill/>
          <a:ln w="12600" cap="flat">
            <a:solidFill>
              <a:srgbClr val="D6615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solidFill>
                <a:srgbClr val="00151E"/>
              </a:solidFill>
            </a:endParaRPr>
          </a:p>
        </p:txBody>
      </p:sp>
      <p:sp>
        <p:nvSpPr>
          <p:cNvPr id="33" name="Picture Placeholder 24">
            <a:extLst>
              <a:ext uri="{FF2B5EF4-FFF2-40B4-BE49-F238E27FC236}">
                <a16:creationId xmlns:a16="http://schemas.microsoft.com/office/drawing/2014/main" id="{7CE9B7A0-5F3A-7E4D-B7D0-F52A7F048678}"/>
              </a:ext>
            </a:extLst>
          </p:cNvPr>
          <p:cNvSpPr>
            <a:spLocks noGrp="1"/>
          </p:cNvSpPr>
          <p:nvPr>
            <p:ph type="pic" sz="quarter" idx="12" hasCustomPrompt="1"/>
          </p:nvPr>
        </p:nvSpPr>
        <p:spPr>
          <a:xfrm>
            <a:off x="0" y="-25400"/>
            <a:ext cx="6764138" cy="68834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34" name="Slide Number Placeholder 5">
            <a:extLst>
              <a:ext uri="{FF2B5EF4-FFF2-40B4-BE49-F238E27FC236}">
                <a16:creationId xmlns:a16="http://schemas.microsoft.com/office/drawing/2014/main" id="{0E70585C-D80B-E04F-A890-F14468B0EBA7}"/>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35" name="Picture 34">
            <a:extLst>
              <a:ext uri="{FF2B5EF4-FFF2-40B4-BE49-F238E27FC236}">
                <a16:creationId xmlns:a16="http://schemas.microsoft.com/office/drawing/2014/main" id="{E77B504F-0AE6-C245-9FC9-C8A3A128EE4D}"/>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39" name="Text Placeholder 18">
            <a:extLst>
              <a:ext uri="{FF2B5EF4-FFF2-40B4-BE49-F238E27FC236}">
                <a16:creationId xmlns:a16="http://schemas.microsoft.com/office/drawing/2014/main" id="{34B3CF51-B69C-AE43-8FF8-FC1B2517E50B}"/>
              </a:ext>
            </a:extLst>
          </p:cNvPr>
          <p:cNvSpPr>
            <a:spLocks noGrp="1"/>
          </p:cNvSpPr>
          <p:nvPr>
            <p:ph type="body" sz="quarter" idx="10" hasCustomPrompt="1"/>
          </p:nvPr>
        </p:nvSpPr>
        <p:spPr>
          <a:xfrm>
            <a:off x="5451474" y="253925"/>
            <a:ext cx="4888689" cy="1626413"/>
          </a:xfrm>
        </p:spPr>
        <p:txBody>
          <a:bodyPr>
            <a:noAutofit/>
          </a:bodyPr>
          <a:lstStyle>
            <a:lvl1pPr marL="0" indent="0">
              <a:lnSpc>
                <a:spcPct val="90000"/>
              </a:lnSpc>
              <a:spcBef>
                <a:spcPts val="0"/>
              </a:spcBef>
              <a:spcAft>
                <a:spcPts val="0"/>
              </a:spcAft>
              <a:buNone/>
              <a:defRPr sz="6000" b="1" i="0">
                <a:solidFill>
                  <a:srgbClr val="FFFFFF"/>
                </a:solidFill>
                <a:latin typeface="Segoe UI" panose="020B0502040204020203" pitchFamily="34" charset="0"/>
                <a:cs typeface="Segoe UI" panose="020B0502040204020203" pitchFamily="34" charset="0"/>
              </a:defRPr>
            </a:lvl1pPr>
          </a:lstStyle>
          <a:p>
            <a:pPr lvl="0"/>
            <a:r>
              <a:rPr lang="en-US" err="1"/>
              <a:t>título</a:t>
            </a:r>
            <a:endParaRPr lang="en-US"/>
          </a:p>
          <a:p>
            <a:pPr lvl="0"/>
            <a:r>
              <a:rPr lang="en-US"/>
              <a:t>do slide</a:t>
            </a:r>
          </a:p>
        </p:txBody>
      </p:sp>
      <p:sp>
        <p:nvSpPr>
          <p:cNvPr id="42" name="Text Placeholder 43">
            <a:extLst>
              <a:ext uri="{FF2B5EF4-FFF2-40B4-BE49-F238E27FC236}">
                <a16:creationId xmlns:a16="http://schemas.microsoft.com/office/drawing/2014/main" id="{E7CF7F1A-43E7-0C4F-BB9F-48D5FE1EDC03}"/>
              </a:ext>
            </a:extLst>
          </p:cNvPr>
          <p:cNvSpPr>
            <a:spLocks noGrp="1"/>
          </p:cNvSpPr>
          <p:nvPr>
            <p:ph type="body" sz="quarter" idx="16"/>
          </p:nvPr>
        </p:nvSpPr>
        <p:spPr>
          <a:xfrm>
            <a:off x="7046143" y="3245661"/>
            <a:ext cx="2322582" cy="2676837"/>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3" name="Text Placeholder 43">
            <a:extLst>
              <a:ext uri="{FF2B5EF4-FFF2-40B4-BE49-F238E27FC236}">
                <a16:creationId xmlns:a16="http://schemas.microsoft.com/office/drawing/2014/main" id="{44214475-421E-C042-A49F-B389D529962E}"/>
              </a:ext>
            </a:extLst>
          </p:cNvPr>
          <p:cNvSpPr>
            <a:spLocks noGrp="1"/>
          </p:cNvSpPr>
          <p:nvPr>
            <p:ph type="body" sz="quarter" idx="17"/>
          </p:nvPr>
        </p:nvSpPr>
        <p:spPr>
          <a:xfrm>
            <a:off x="9650730" y="3245661"/>
            <a:ext cx="2322582" cy="2676837"/>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Tree>
    <p:extLst>
      <p:ext uri="{BB962C8B-B14F-4D97-AF65-F5344CB8AC3E}">
        <p14:creationId xmlns:p14="http://schemas.microsoft.com/office/powerpoint/2010/main" val="6937487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TABLE">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FC1C8101-D867-7642-8721-A598D0AA9DAD}"/>
              </a:ext>
            </a:extLst>
          </p:cNvPr>
          <p:cNvSpPr/>
          <p:nvPr userDrawn="1"/>
        </p:nvSpPr>
        <p:spPr>
          <a:xfrm>
            <a:off x="0" y="1529058"/>
            <a:ext cx="12193588" cy="13869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0" name="Retângulo 19">
            <a:extLst>
              <a:ext uri="{FF2B5EF4-FFF2-40B4-BE49-F238E27FC236}">
                <a16:creationId xmlns:a16="http://schemas.microsoft.com/office/drawing/2014/main" id="{AB468B7B-B1EE-CE4C-B924-8E8252B2A833}"/>
              </a:ext>
            </a:extLst>
          </p:cNvPr>
          <p:cNvSpPr/>
          <p:nvPr userDrawn="1"/>
        </p:nvSpPr>
        <p:spPr>
          <a:xfrm>
            <a:off x="0" y="2209800"/>
            <a:ext cx="2910534" cy="4267200"/>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solidFill>
                <a:prstClr val="white"/>
              </a:solidFill>
              <a:latin typeface="Calibri" panose="020F0502020204030204"/>
            </a:endParaRPr>
          </a:p>
        </p:txBody>
      </p:sp>
      <p:sp>
        <p:nvSpPr>
          <p:cNvPr id="12" name="Oval 11">
            <a:extLst>
              <a:ext uri="{FF2B5EF4-FFF2-40B4-BE49-F238E27FC236}">
                <a16:creationId xmlns:a16="http://schemas.microsoft.com/office/drawing/2014/main" id="{059A3774-3D93-7848-A9BF-6C20226AC0F9}"/>
              </a:ext>
            </a:extLst>
          </p:cNvPr>
          <p:cNvSpPr/>
          <p:nvPr userDrawn="1"/>
        </p:nvSpPr>
        <p:spPr>
          <a:xfrm>
            <a:off x="6113607" y="258019"/>
            <a:ext cx="178403" cy="178403"/>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3" name="Oval 12">
            <a:extLst>
              <a:ext uri="{FF2B5EF4-FFF2-40B4-BE49-F238E27FC236}">
                <a16:creationId xmlns:a16="http://schemas.microsoft.com/office/drawing/2014/main" id="{22E7290A-431B-7C47-AF4B-425001ABF7F6}"/>
              </a:ext>
            </a:extLst>
          </p:cNvPr>
          <p:cNvSpPr/>
          <p:nvPr userDrawn="1"/>
        </p:nvSpPr>
        <p:spPr>
          <a:xfrm>
            <a:off x="914401" y="1638622"/>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17" name="Picture 16">
            <a:extLst>
              <a:ext uri="{FF2B5EF4-FFF2-40B4-BE49-F238E27FC236}">
                <a16:creationId xmlns:a16="http://schemas.microsoft.com/office/drawing/2014/main" id="{0E2376D6-EA50-4B4C-9040-72F71FFD2208}"/>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8" name="Slide Number Placeholder 5">
            <a:extLst>
              <a:ext uri="{FF2B5EF4-FFF2-40B4-BE49-F238E27FC236}">
                <a16:creationId xmlns:a16="http://schemas.microsoft.com/office/drawing/2014/main" id="{CA774515-0339-9341-971F-111FA45E97C2}"/>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22" name="Text Placeholder 99">
            <a:extLst>
              <a:ext uri="{FF2B5EF4-FFF2-40B4-BE49-F238E27FC236}">
                <a16:creationId xmlns:a16="http://schemas.microsoft.com/office/drawing/2014/main" id="{CCAA7B36-6214-E040-ACEC-53613B33A289}"/>
              </a:ext>
            </a:extLst>
          </p:cNvPr>
          <p:cNvSpPr>
            <a:spLocks noGrp="1"/>
          </p:cNvSpPr>
          <p:nvPr>
            <p:ph type="body" sz="quarter" idx="37"/>
          </p:nvPr>
        </p:nvSpPr>
        <p:spPr>
          <a:xfrm>
            <a:off x="3733074" y="1772222"/>
            <a:ext cx="8124151" cy="894777"/>
          </a:xfrm>
        </p:spPr>
        <p:txBody>
          <a:bodyPr>
            <a:noAutofit/>
          </a:bodyPr>
          <a:lstStyle>
            <a:lvl1pPr marL="0" indent="0">
              <a:lnSpc>
                <a:spcPct val="90000"/>
              </a:lnSpc>
              <a:spcAft>
                <a:spcPts val="0"/>
              </a:spcAft>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4" name="Table Placeholder 41">
            <a:extLst>
              <a:ext uri="{FF2B5EF4-FFF2-40B4-BE49-F238E27FC236}">
                <a16:creationId xmlns:a16="http://schemas.microsoft.com/office/drawing/2014/main" id="{292EFFED-E6DB-D34E-A92E-BE034C3A941E}"/>
              </a:ext>
            </a:extLst>
          </p:cNvPr>
          <p:cNvSpPr>
            <a:spLocks noGrp="1"/>
          </p:cNvSpPr>
          <p:nvPr>
            <p:ph type="tbl" sz="quarter" idx="57"/>
          </p:nvPr>
        </p:nvSpPr>
        <p:spPr>
          <a:xfrm>
            <a:off x="3733074" y="3131212"/>
            <a:ext cx="8124152" cy="2781885"/>
          </a:xfrm>
        </p:spPr>
        <p:txBody>
          <a:bodyPr/>
          <a:lstStyle>
            <a:lvl1pPr marL="0" indent="0">
              <a:buNone/>
              <a:defRPr/>
            </a:lvl1pPr>
          </a:lstStyle>
          <a:p>
            <a:endParaRPr lang="pt-PT"/>
          </a:p>
        </p:txBody>
      </p:sp>
      <p:sp>
        <p:nvSpPr>
          <p:cNvPr id="25" name="Text Placeholder 43">
            <a:extLst>
              <a:ext uri="{FF2B5EF4-FFF2-40B4-BE49-F238E27FC236}">
                <a16:creationId xmlns:a16="http://schemas.microsoft.com/office/drawing/2014/main" id="{158D35FA-25D1-9C4F-AE78-B9C326FB152E}"/>
              </a:ext>
            </a:extLst>
          </p:cNvPr>
          <p:cNvSpPr>
            <a:spLocks noGrp="1"/>
          </p:cNvSpPr>
          <p:nvPr>
            <p:ph type="body" sz="quarter" idx="16"/>
          </p:nvPr>
        </p:nvSpPr>
        <p:spPr>
          <a:xfrm>
            <a:off x="609600" y="3131212"/>
            <a:ext cx="2137608" cy="2887539"/>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14" name="Title 1">
            <a:extLst>
              <a:ext uri="{FF2B5EF4-FFF2-40B4-BE49-F238E27FC236}">
                <a16:creationId xmlns:a16="http://schemas.microsoft.com/office/drawing/2014/main" id="{B0C0B47E-B61A-9B40-B832-01AE0393A8CD}"/>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4913248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HART+TEXT + GREY SHAPE 1">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0C07FC90-CB17-884D-A68E-AB174FCAACF5}"/>
              </a:ext>
            </a:extLst>
          </p:cNvPr>
          <p:cNvSpPr/>
          <p:nvPr userDrawn="1"/>
        </p:nvSpPr>
        <p:spPr>
          <a:xfrm>
            <a:off x="6672792" y="0"/>
            <a:ext cx="5556683" cy="68865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srgbClr val="41515E"/>
              </a:solidFill>
              <a:latin typeface="Calibri" panose="020F0502020204030204"/>
            </a:endParaRPr>
          </a:p>
        </p:txBody>
      </p:sp>
      <p:sp>
        <p:nvSpPr>
          <p:cNvPr id="9" name="Oval 8">
            <a:extLst>
              <a:ext uri="{FF2B5EF4-FFF2-40B4-BE49-F238E27FC236}">
                <a16:creationId xmlns:a16="http://schemas.microsoft.com/office/drawing/2014/main" id="{5D0205FC-8182-F146-9AAD-413C3B745F00}"/>
              </a:ext>
            </a:extLst>
          </p:cNvPr>
          <p:cNvSpPr/>
          <p:nvPr userDrawn="1"/>
        </p:nvSpPr>
        <p:spPr>
          <a:xfrm>
            <a:off x="6113607" y="258019"/>
            <a:ext cx="178403" cy="178403"/>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0" name="Oval 9">
            <a:extLst>
              <a:ext uri="{FF2B5EF4-FFF2-40B4-BE49-F238E27FC236}">
                <a16:creationId xmlns:a16="http://schemas.microsoft.com/office/drawing/2014/main" id="{9A64D40E-5F94-CE4B-8B1A-0FC00E6062CF}"/>
              </a:ext>
            </a:extLst>
          </p:cNvPr>
          <p:cNvSpPr/>
          <p:nvPr userDrawn="1"/>
        </p:nvSpPr>
        <p:spPr>
          <a:xfrm>
            <a:off x="11277600" y="54864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6" name="Oval 15">
            <a:extLst>
              <a:ext uri="{FF2B5EF4-FFF2-40B4-BE49-F238E27FC236}">
                <a16:creationId xmlns:a16="http://schemas.microsoft.com/office/drawing/2014/main" id="{35A53FA2-D53D-B94E-8ACC-9545332B9523}"/>
              </a:ext>
            </a:extLst>
          </p:cNvPr>
          <p:cNvSpPr/>
          <p:nvPr userDrawn="1"/>
        </p:nvSpPr>
        <p:spPr>
          <a:xfrm>
            <a:off x="9739461" y="1570897"/>
            <a:ext cx="344746" cy="34474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36" name="Chart Placeholder 35">
            <a:extLst>
              <a:ext uri="{FF2B5EF4-FFF2-40B4-BE49-F238E27FC236}">
                <a16:creationId xmlns:a16="http://schemas.microsoft.com/office/drawing/2014/main" id="{3E336B6A-7007-7B40-B38E-F00B54E4A08D}"/>
              </a:ext>
            </a:extLst>
          </p:cNvPr>
          <p:cNvSpPr>
            <a:spLocks noGrp="1"/>
          </p:cNvSpPr>
          <p:nvPr>
            <p:ph type="chart" sz="quarter" idx="10" hasCustomPrompt="1"/>
          </p:nvPr>
        </p:nvSpPr>
        <p:spPr>
          <a:xfrm>
            <a:off x="828681" y="2895600"/>
            <a:ext cx="5315705" cy="3124200"/>
          </a:xfrm>
        </p:spPr>
        <p:txBody>
          <a:bodyPr>
            <a:normAutofit/>
          </a:bodyPr>
          <a:lstStyle>
            <a:lvl1pPr marL="0" indent="0">
              <a:buNone/>
              <a:defRPr sz="2800" b="0" i="0" cap="none" spc="0">
                <a:ln w="0">
                  <a:solidFill>
                    <a:schemeClr val="tx2"/>
                  </a:solidFill>
                </a:ln>
                <a:solidFill>
                  <a:schemeClr val="tx1"/>
                </a:solidFill>
                <a:effectLst/>
                <a:latin typeface="Segoe UI Light" panose="020B0502040204020203" pitchFamily="34" charset="0"/>
                <a:cs typeface="Segoe UI Light" panose="020B0502040204020203" pitchFamily="34" charset="0"/>
              </a:defRPr>
            </a:lvl1pPr>
          </a:lstStyle>
          <a:p>
            <a:r>
              <a:rPr lang="pt-PT" err="1"/>
              <a:t>Insert</a:t>
            </a:r>
            <a:r>
              <a:rPr lang="pt-PT"/>
              <a:t> </a:t>
            </a:r>
            <a:r>
              <a:rPr lang="pt-PT" err="1"/>
              <a:t>chart</a:t>
            </a:r>
            <a:endParaRPr lang="pt-PT"/>
          </a:p>
        </p:txBody>
      </p:sp>
      <p:sp>
        <p:nvSpPr>
          <p:cNvPr id="41" name="Picture Placeholder 5">
            <a:extLst>
              <a:ext uri="{FF2B5EF4-FFF2-40B4-BE49-F238E27FC236}">
                <a16:creationId xmlns:a16="http://schemas.microsoft.com/office/drawing/2014/main" id="{BC5B1CD1-0DF1-0345-B7CA-0F74F03D06D3}"/>
              </a:ext>
            </a:extLst>
          </p:cNvPr>
          <p:cNvSpPr>
            <a:spLocks noGrp="1" noChangeAspect="1"/>
          </p:cNvSpPr>
          <p:nvPr>
            <p:ph type="pic" sz="quarter" idx="47" hasCustomPrompt="1"/>
          </p:nvPr>
        </p:nvSpPr>
        <p:spPr>
          <a:xfrm>
            <a:off x="9911834" y="1743270"/>
            <a:ext cx="337544" cy="329485"/>
          </a:xfrm>
        </p:spPr>
        <p:txBody>
          <a:bodyPr>
            <a:noAutofit/>
          </a:bodyPr>
          <a:lstStyle>
            <a:lvl1pPr marL="0" indent="0" algn="ctr">
              <a:buNone/>
              <a:defRPr sz="400" b="1">
                <a:solidFill>
                  <a:schemeClr val="tx1"/>
                </a:solidFill>
              </a:defRPr>
            </a:lvl1pPr>
          </a:lstStyle>
          <a:p>
            <a:r>
              <a:rPr lang="en-US"/>
              <a:t>black icon</a:t>
            </a:r>
          </a:p>
        </p:txBody>
      </p:sp>
      <p:sp>
        <p:nvSpPr>
          <p:cNvPr id="43" name="Text Placeholder 43">
            <a:extLst>
              <a:ext uri="{FF2B5EF4-FFF2-40B4-BE49-F238E27FC236}">
                <a16:creationId xmlns:a16="http://schemas.microsoft.com/office/drawing/2014/main" id="{DB7FF7CF-9178-E549-BD13-010B2F104CD6}"/>
              </a:ext>
            </a:extLst>
          </p:cNvPr>
          <p:cNvSpPr>
            <a:spLocks noGrp="1"/>
          </p:cNvSpPr>
          <p:nvPr>
            <p:ph type="body" sz="quarter" idx="15"/>
          </p:nvPr>
        </p:nvSpPr>
        <p:spPr>
          <a:xfrm>
            <a:off x="7024155" y="2094526"/>
            <a:ext cx="2294785" cy="2248874"/>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4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5" name="Marcador de Posição do Texto 36">
            <a:extLst>
              <a:ext uri="{FF2B5EF4-FFF2-40B4-BE49-F238E27FC236}">
                <a16:creationId xmlns:a16="http://schemas.microsoft.com/office/drawing/2014/main" id="{13B21F50-4F04-0E4C-8644-772E2D29B4BA}"/>
              </a:ext>
            </a:extLst>
          </p:cNvPr>
          <p:cNvSpPr>
            <a:spLocks noGrp="1"/>
          </p:cNvSpPr>
          <p:nvPr>
            <p:ph type="body" sz="quarter" idx="33" hasCustomPrompt="1"/>
          </p:nvPr>
        </p:nvSpPr>
        <p:spPr>
          <a:xfrm>
            <a:off x="10298883" y="1723468"/>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7" name="Text Placeholder 43">
            <a:extLst>
              <a:ext uri="{FF2B5EF4-FFF2-40B4-BE49-F238E27FC236}">
                <a16:creationId xmlns:a16="http://schemas.microsoft.com/office/drawing/2014/main" id="{94447863-05E2-C542-906D-13FBDAB57F5E}"/>
              </a:ext>
            </a:extLst>
          </p:cNvPr>
          <p:cNvSpPr>
            <a:spLocks noGrp="1"/>
          </p:cNvSpPr>
          <p:nvPr>
            <p:ph type="body" sz="quarter" idx="16"/>
          </p:nvPr>
        </p:nvSpPr>
        <p:spPr>
          <a:xfrm>
            <a:off x="9911834" y="2256777"/>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8" name="Retângulo 19">
            <a:extLst>
              <a:ext uri="{FF2B5EF4-FFF2-40B4-BE49-F238E27FC236}">
                <a16:creationId xmlns:a16="http://schemas.microsoft.com/office/drawing/2014/main" id="{F1A077EA-D079-D84C-90BA-09449206C1B5}"/>
              </a:ext>
            </a:extLst>
          </p:cNvPr>
          <p:cNvSpPr/>
          <p:nvPr userDrawn="1"/>
        </p:nvSpPr>
        <p:spPr>
          <a:xfrm rot="10800000">
            <a:off x="9427944" y="1265546"/>
            <a:ext cx="2910534" cy="488677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solidFill>
                <a:prstClr val="white"/>
              </a:solidFill>
              <a:latin typeface="Calibri" panose="020F0502020204030204"/>
            </a:endParaRPr>
          </a:p>
        </p:txBody>
      </p:sp>
      <p:pic>
        <p:nvPicPr>
          <p:cNvPr id="51" name="Picture 50">
            <a:extLst>
              <a:ext uri="{FF2B5EF4-FFF2-40B4-BE49-F238E27FC236}">
                <a16:creationId xmlns:a16="http://schemas.microsoft.com/office/drawing/2014/main" id="{C5E04B26-CA1E-3C44-8C64-9B48B1EC6DD3}"/>
              </a:ext>
            </a:extLst>
          </p:cNvPr>
          <p:cNvPicPr>
            <a:picLocks noChangeAspect="1"/>
          </p:cNvPicPr>
          <p:nvPr userDrawn="1"/>
        </p:nvPicPr>
        <p:blipFill>
          <a:blip r:embed="rId2"/>
          <a:srcRect/>
          <a:stretch/>
        </p:blipFill>
        <p:spPr>
          <a:xfrm>
            <a:off x="11010789" y="152400"/>
            <a:ext cx="1074779" cy="389895"/>
          </a:xfrm>
          <a:prstGeom prst="rect">
            <a:avLst/>
          </a:prstGeom>
        </p:spPr>
      </p:pic>
      <p:sp>
        <p:nvSpPr>
          <p:cNvPr id="17" name="Slide Number Placeholder 5">
            <a:extLst>
              <a:ext uri="{FF2B5EF4-FFF2-40B4-BE49-F238E27FC236}">
                <a16:creationId xmlns:a16="http://schemas.microsoft.com/office/drawing/2014/main" id="{93523659-6B05-A24D-940B-2C10D0E22D35}"/>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sp>
        <p:nvSpPr>
          <p:cNvPr id="18" name="Title 1">
            <a:extLst>
              <a:ext uri="{FF2B5EF4-FFF2-40B4-BE49-F238E27FC236}">
                <a16:creationId xmlns:a16="http://schemas.microsoft.com/office/drawing/2014/main" id="{10051EEB-5FE7-5746-BDBE-A74494712E25}"/>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sp>
        <p:nvSpPr>
          <p:cNvPr id="19" name="Text Placeholder 99">
            <a:extLst>
              <a:ext uri="{FF2B5EF4-FFF2-40B4-BE49-F238E27FC236}">
                <a16:creationId xmlns:a16="http://schemas.microsoft.com/office/drawing/2014/main" id="{E710C31D-98B2-7147-A899-C9AA826B7345}"/>
              </a:ext>
            </a:extLst>
          </p:cNvPr>
          <p:cNvSpPr>
            <a:spLocks noGrp="1"/>
          </p:cNvSpPr>
          <p:nvPr>
            <p:ph type="body" sz="quarter" idx="34"/>
          </p:nvPr>
        </p:nvSpPr>
        <p:spPr>
          <a:xfrm>
            <a:off x="828683" y="2171552"/>
            <a:ext cx="4809898" cy="365125"/>
          </a:xfrm>
        </p:spPr>
        <p:txBody>
          <a:bodyPr>
            <a:noAutofit/>
          </a:bodyPr>
          <a:lstStyle>
            <a:lvl1pPr marL="0" indent="0">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38410706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6" name="Chart Placeholder 24">
            <a:extLst>
              <a:ext uri="{FF2B5EF4-FFF2-40B4-BE49-F238E27FC236}">
                <a16:creationId xmlns:a16="http://schemas.microsoft.com/office/drawing/2014/main" id="{DD92176C-8D35-4E48-B328-F1D9BB27745E}"/>
              </a:ext>
            </a:extLst>
          </p:cNvPr>
          <p:cNvSpPr>
            <a:spLocks noGrp="1"/>
          </p:cNvSpPr>
          <p:nvPr>
            <p:ph type="chart" sz="quarter" idx="12" hasCustomPrompt="1"/>
          </p:nvPr>
        </p:nvSpPr>
        <p:spPr>
          <a:xfrm>
            <a:off x="4876800" y="2712069"/>
            <a:ext cx="6629400" cy="3197225"/>
          </a:xfrm>
        </p:spPr>
        <p:txBody>
          <a:bodyPr/>
          <a:lstStyle>
            <a:lvl1pPr marL="0" indent="0">
              <a:buNone/>
              <a:defRPr/>
            </a:lvl1pPr>
          </a:lstStyle>
          <a:p>
            <a:r>
              <a:rPr lang="en-US"/>
              <a:t>Insert chart</a:t>
            </a:r>
          </a:p>
        </p:txBody>
      </p:sp>
      <p:sp>
        <p:nvSpPr>
          <p:cNvPr id="9" name="Slide Number Placeholder 5">
            <a:extLst>
              <a:ext uri="{FF2B5EF4-FFF2-40B4-BE49-F238E27FC236}">
                <a16:creationId xmlns:a16="http://schemas.microsoft.com/office/drawing/2014/main" id="{5B632D4E-AF3F-BA47-A711-FD44BD064B74}"/>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8" name="Title 1">
            <a:extLst>
              <a:ext uri="{FF2B5EF4-FFF2-40B4-BE49-F238E27FC236}">
                <a16:creationId xmlns:a16="http://schemas.microsoft.com/office/drawing/2014/main" id="{0A3A03B8-E3C9-BF49-B4DA-B5C0233803BC}"/>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pic>
        <p:nvPicPr>
          <p:cNvPr id="15" name="Picture 14">
            <a:extLst>
              <a:ext uri="{FF2B5EF4-FFF2-40B4-BE49-F238E27FC236}">
                <a16:creationId xmlns:a16="http://schemas.microsoft.com/office/drawing/2014/main" id="{6BC8B9D4-BC4B-A545-A5E9-3DC21FA2BDD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9" name="Text Placeholder 21">
            <a:extLst>
              <a:ext uri="{FF2B5EF4-FFF2-40B4-BE49-F238E27FC236}">
                <a16:creationId xmlns:a16="http://schemas.microsoft.com/office/drawing/2014/main" id="{1ED80D93-885E-2040-BBED-D2D4E951308A}"/>
              </a:ext>
            </a:extLst>
          </p:cNvPr>
          <p:cNvSpPr>
            <a:spLocks noGrp="1"/>
          </p:cNvSpPr>
          <p:nvPr>
            <p:ph type="body" sz="quarter" idx="11"/>
          </p:nvPr>
        </p:nvSpPr>
        <p:spPr>
          <a:xfrm>
            <a:off x="828683" y="3040499"/>
            <a:ext cx="3514725" cy="1905000"/>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9">
            <a:extLst>
              <a:ext uri="{FF2B5EF4-FFF2-40B4-BE49-F238E27FC236}">
                <a16:creationId xmlns:a16="http://schemas.microsoft.com/office/drawing/2014/main" id="{39683FB7-DF4B-6C41-A428-ABE6BFDC097A}"/>
              </a:ext>
            </a:extLst>
          </p:cNvPr>
          <p:cNvSpPr>
            <a:spLocks noGrp="1"/>
          </p:cNvSpPr>
          <p:nvPr>
            <p:ph type="body" sz="quarter" idx="34"/>
          </p:nvPr>
        </p:nvSpPr>
        <p:spPr>
          <a:xfrm>
            <a:off x="828683" y="2171552"/>
            <a:ext cx="4809898" cy="365125"/>
          </a:xfrm>
        </p:spPr>
        <p:txBody>
          <a:bodyPr>
            <a:noAutofit/>
          </a:bodyPr>
          <a:lstStyle>
            <a:lvl1pPr marL="0" indent="0">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8993418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HART+TEXT + GREY SHAPE 2">
    <p:spTree>
      <p:nvGrpSpPr>
        <p:cNvPr id="1" name=""/>
        <p:cNvGrpSpPr/>
        <p:nvPr/>
      </p:nvGrpSpPr>
      <p:grpSpPr>
        <a:xfrm>
          <a:off x="0" y="0"/>
          <a:ext cx="0" cy="0"/>
          <a:chOff x="0" y="0"/>
          <a:chExt cx="0" cy="0"/>
        </a:xfrm>
      </p:grpSpPr>
      <p:sp>
        <p:nvSpPr>
          <p:cNvPr id="10" name="Retângulo 91">
            <a:extLst>
              <a:ext uri="{FF2B5EF4-FFF2-40B4-BE49-F238E27FC236}">
                <a16:creationId xmlns:a16="http://schemas.microsoft.com/office/drawing/2014/main" id="{BF2DD352-E221-D544-ACA7-CE909AC2B8EB}"/>
              </a:ext>
            </a:extLst>
          </p:cNvPr>
          <p:cNvSpPr/>
          <p:nvPr userDrawn="1"/>
        </p:nvSpPr>
        <p:spPr>
          <a:xfrm>
            <a:off x="9525000" y="0"/>
            <a:ext cx="2695573" cy="689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1" name="Oval 10">
            <a:extLst>
              <a:ext uri="{FF2B5EF4-FFF2-40B4-BE49-F238E27FC236}">
                <a16:creationId xmlns:a16="http://schemas.microsoft.com/office/drawing/2014/main" id="{A82BA5BD-00D1-074A-8BA9-EDCB84709E5B}"/>
              </a:ext>
            </a:extLst>
          </p:cNvPr>
          <p:cNvSpPr/>
          <p:nvPr userDrawn="1"/>
        </p:nvSpPr>
        <p:spPr>
          <a:xfrm>
            <a:off x="11277600" y="5486400"/>
            <a:ext cx="152400" cy="15240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20" name="Chart Placeholder 24">
            <a:extLst>
              <a:ext uri="{FF2B5EF4-FFF2-40B4-BE49-F238E27FC236}">
                <a16:creationId xmlns:a16="http://schemas.microsoft.com/office/drawing/2014/main" id="{23B149E5-FB16-3445-B208-4ED4101D8EA0}"/>
              </a:ext>
            </a:extLst>
          </p:cNvPr>
          <p:cNvSpPr>
            <a:spLocks noGrp="1"/>
          </p:cNvSpPr>
          <p:nvPr>
            <p:ph type="chart" sz="quarter" idx="12" hasCustomPrompt="1"/>
          </p:nvPr>
        </p:nvSpPr>
        <p:spPr>
          <a:xfrm>
            <a:off x="4876800" y="2712069"/>
            <a:ext cx="4467225" cy="3197225"/>
          </a:xfrm>
        </p:spPr>
        <p:txBody>
          <a:bodyPr/>
          <a:lstStyle>
            <a:lvl1pPr marL="0" indent="0">
              <a:buNone/>
              <a:defRPr/>
            </a:lvl1pPr>
          </a:lstStyle>
          <a:p>
            <a:r>
              <a:rPr lang="en-US"/>
              <a:t>Insert chart</a:t>
            </a:r>
          </a:p>
        </p:txBody>
      </p:sp>
      <p:sp>
        <p:nvSpPr>
          <p:cNvPr id="21" name="Title 1">
            <a:extLst>
              <a:ext uri="{FF2B5EF4-FFF2-40B4-BE49-F238E27FC236}">
                <a16:creationId xmlns:a16="http://schemas.microsoft.com/office/drawing/2014/main" id="{A2815965-701E-9D45-B407-B9FED3C73ED5}"/>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sp>
        <p:nvSpPr>
          <p:cNvPr id="23" name="Oval 22">
            <a:extLst>
              <a:ext uri="{FF2B5EF4-FFF2-40B4-BE49-F238E27FC236}">
                <a16:creationId xmlns:a16="http://schemas.microsoft.com/office/drawing/2014/main" id="{5906A80D-188C-EB47-A8ED-F523F905D49D}"/>
              </a:ext>
            </a:extLst>
          </p:cNvPr>
          <p:cNvSpPr/>
          <p:nvPr userDrawn="1"/>
        </p:nvSpPr>
        <p:spPr>
          <a:xfrm>
            <a:off x="9739461" y="1570897"/>
            <a:ext cx="344746" cy="34474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24" name="Picture Placeholder 5">
            <a:extLst>
              <a:ext uri="{FF2B5EF4-FFF2-40B4-BE49-F238E27FC236}">
                <a16:creationId xmlns:a16="http://schemas.microsoft.com/office/drawing/2014/main" id="{51C49837-53D2-8346-91C9-FE9AB0D4D920}"/>
              </a:ext>
            </a:extLst>
          </p:cNvPr>
          <p:cNvSpPr>
            <a:spLocks noGrp="1" noChangeAspect="1"/>
          </p:cNvSpPr>
          <p:nvPr>
            <p:ph type="pic" sz="quarter" idx="47" hasCustomPrompt="1"/>
          </p:nvPr>
        </p:nvSpPr>
        <p:spPr>
          <a:xfrm>
            <a:off x="9911834" y="1743270"/>
            <a:ext cx="337544" cy="329485"/>
          </a:xfrm>
        </p:spPr>
        <p:txBody>
          <a:bodyPr>
            <a:noAutofit/>
          </a:bodyPr>
          <a:lstStyle>
            <a:lvl1pPr marL="0" indent="0" algn="ctr">
              <a:buNone/>
              <a:defRPr sz="400" b="1">
                <a:solidFill>
                  <a:schemeClr val="tx1"/>
                </a:solidFill>
              </a:defRPr>
            </a:lvl1pPr>
          </a:lstStyle>
          <a:p>
            <a:r>
              <a:rPr lang="en-US"/>
              <a:t>black icon</a:t>
            </a:r>
          </a:p>
        </p:txBody>
      </p:sp>
      <p:sp>
        <p:nvSpPr>
          <p:cNvPr id="25" name="Marcador de Posição do Texto 36">
            <a:extLst>
              <a:ext uri="{FF2B5EF4-FFF2-40B4-BE49-F238E27FC236}">
                <a16:creationId xmlns:a16="http://schemas.microsoft.com/office/drawing/2014/main" id="{37E33F1C-7673-0244-9169-445AD082E72E}"/>
              </a:ext>
            </a:extLst>
          </p:cNvPr>
          <p:cNvSpPr>
            <a:spLocks noGrp="1"/>
          </p:cNvSpPr>
          <p:nvPr>
            <p:ph type="body" sz="quarter" idx="33" hasCustomPrompt="1"/>
          </p:nvPr>
        </p:nvSpPr>
        <p:spPr>
          <a:xfrm>
            <a:off x="10298883" y="1723468"/>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26" name="Text Placeholder 43">
            <a:extLst>
              <a:ext uri="{FF2B5EF4-FFF2-40B4-BE49-F238E27FC236}">
                <a16:creationId xmlns:a16="http://schemas.microsoft.com/office/drawing/2014/main" id="{23780705-4545-584C-B8C5-F955713C15DC}"/>
              </a:ext>
            </a:extLst>
          </p:cNvPr>
          <p:cNvSpPr>
            <a:spLocks noGrp="1"/>
          </p:cNvSpPr>
          <p:nvPr>
            <p:ph type="body" sz="quarter" idx="16"/>
          </p:nvPr>
        </p:nvSpPr>
        <p:spPr>
          <a:xfrm>
            <a:off x="9911834" y="2256777"/>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7" name="Oval 26">
            <a:extLst>
              <a:ext uri="{FF2B5EF4-FFF2-40B4-BE49-F238E27FC236}">
                <a16:creationId xmlns:a16="http://schemas.microsoft.com/office/drawing/2014/main" id="{4CDC8655-63AF-8C44-AAD4-CC7D71DA2699}"/>
              </a:ext>
            </a:extLst>
          </p:cNvPr>
          <p:cNvSpPr/>
          <p:nvPr userDrawn="1"/>
        </p:nvSpPr>
        <p:spPr>
          <a:xfrm>
            <a:off x="11430000" y="56388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28" name="Picture 27">
            <a:extLst>
              <a:ext uri="{FF2B5EF4-FFF2-40B4-BE49-F238E27FC236}">
                <a16:creationId xmlns:a16="http://schemas.microsoft.com/office/drawing/2014/main" id="{6EA7C6C2-2681-D94C-A838-B1E00DB0C253}"/>
              </a:ext>
            </a:extLst>
          </p:cNvPr>
          <p:cNvPicPr>
            <a:picLocks noChangeAspect="1"/>
          </p:cNvPicPr>
          <p:nvPr userDrawn="1"/>
        </p:nvPicPr>
        <p:blipFill>
          <a:blip r:embed="rId2"/>
          <a:srcRect/>
          <a:stretch/>
        </p:blipFill>
        <p:spPr>
          <a:xfrm>
            <a:off x="11010789" y="152400"/>
            <a:ext cx="1074779" cy="389895"/>
          </a:xfrm>
          <a:prstGeom prst="rect">
            <a:avLst/>
          </a:prstGeom>
        </p:spPr>
      </p:pic>
      <p:sp>
        <p:nvSpPr>
          <p:cNvPr id="29" name="Slide Number Placeholder 5">
            <a:extLst>
              <a:ext uri="{FF2B5EF4-FFF2-40B4-BE49-F238E27FC236}">
                <a16:creationId xmlns:a16="http://schemas.microsoft.com/office/drawing/2014/main" id="{CDBDF0BB-09DF-7040-9917-BCCE4CA007B4}"/>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sp>
        <p:nvSpPr>
          <p:cNvPr id="34" name="Text Placeholder 21">
            <a:extLst>
              <a:ext uri="{FF2B5EF4-FFF2-40B4-BE49-F238E27FC236}">
                <a16:creationId xmlns:a16="http://schemas.microsoft.com/office/drawing/2014/main" id="{7F16237B-48D9-EB42-AF8F-F51BF07EF6F9}"/>
              </a:ext>
            </a:extLst>
          </p:cNvPr>
          <p:cNvSpPr>
            <a:spLocks noGrp="1"/>
          </p:cNvSpPr>
          <p:nvPr>
            <p:ph type="body" sz="quarter" idx="11"/>
          </p:nvPr>
        </p:nvSpPr>
        <p:spPr>
          <a:xfrm>
            <a:off x="828683" y="3040499"/>
            <a:ext cx="3514725" cy="1905000"/>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99">
            <a:extLst>
              <a:ext uri="{FF2B5EF4-FFF2-40B4-BE49-F238E27FC236}">
                <a16:creationId xmlns:a16="http://schemas.microsoft.com/office/drawing/2014/main" id="{5355CC73-F356-9249-89E2-14DA2B700D83}"/>
              </a:ext>
            </a:extLst>
          </p:cNvPr>
          <p:cNvSpPr>
            <a:spLocks noGrp="1"/>
          </p:cNvSpPr>
          <p:nvPr>
            <p:ph type="body" sz="quarter" idx="34"/>
          </p:nvPr>
        </p:nvSpPr>
        <p:spPr>
          <a:xfrm>
            <a:off x="828683" y="2171552"/>
            <a:ext cx="4809898" cy="365125"/>
          </a:xfrm>
        </p:spPr>
        <p:txBody>
          <a:bodyPr>
            <a:noAutofit/>
          </a:bodyPr>
          <a:lstStyle>
            <a:lvl1pPr marL="0" indent="0">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41666822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PIE CHART">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20ABE59C-4893-3545-9F68-4B2B8474465F}"/>
              </a:ext>
            </a:extLst>
          </p:cNvPr>
          <p:cNvSpPr/>
          <p:nvPr userDrawn="1"/>
        </p:nvSpPr>
        <p:spPr>
          <a:xfrm>
            <a:off x="0" y="2329917"/>
            <a:ext cx="3124200" cy="354999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graphicFrame>
        <p:nvGraphicFramePr>
          <p:cNvPr id="7" name="Marcador de Posição do Gráfico 45">
            <a:extLst>
              <a:ext uri="{FF2B5EF4-FFF2-40B4-BE49-F238E27FC236}">
                <a16:creationId xmlns:a16="http://schemas.microsoft.com/office/drawing/2014/main" id="{A392A2A6-7EE1-6140-967B-C59A9000CC67}"/>
              </a:ext>
            </a:extLst>
          </p:cNvPr>
          <p:cNvGraphicFramePr>
            <a:graphicFrameLocks/>
          </p:cNvGraphicFramePr>
          <p:nvPr userDrawn="1"/>
        </p:nvGraphicFramePr>
        <p:xfrm>
          <a:off x="4259263" y="2117132"/>
          <a:ext cx="7409110" cy="4105250"/>
        </p:xfrm>
        <a:graphic>
          <a:graphicData uri="http://schemas.openxmlformats.org/drawingml/2006/chart">
            <c:chart xmlns:c="http://schemas.openxmlformats.org/drawingml/2006/chart" xmlns:r="http://schemas.openxmlformats.org/officeDocument/2006/relationships" r:id="rId2"/>
          </a:graphicData>
        </a:graphic>
      </p:graphicFrame>
      <p:sp>
        <p:nvSpPr>
          <p:cNvPr id="14" name="Retângulo 95">
            <a:extLst>
              <a:ext uri="{FF2B5EF4-FFF2-40B4-BE49-F238E27FC236}">
                <a16:creationId xmlns:a16="http://schemas.microsoft.com/office/drawing/2014/main" id="{52F1E7B9-AD39-7940-8964-8DAEAE59DAD3}"/>
              </a:ext>
            </a:extLst>
          </p:cNvPr>
          <p:cNvSpPr/>
          <p:nvPr userDrawn="1"/>
        </p:nvSpPr>
        <p:spPr>
          <a:xfrm>
            <a:off x="3812872" y="2165764"/>
            <a:ext cx="9369728" cy="3966679"/>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5" name="Oval 14">
            <a:extLst>
              <a:ext uri="{FF2B5EF4-FFF2-40B4-BE49-F238E27FC236}">
                <a16:creationId xmlns:a16="http://schemas.microsoft.com/office/drawing/2014/main" id="{034E76EA-46AF-A346-AF37-907C32E5AFFB}"/>
              </a:ext>
            </a:extLst>
          </p:cNvPr>
          <p:cNvSpPr/>
          <p:nvPr userDrawn="1"/>
        </p:nvSpPr>
        <p:spPr>
          <a:xfrm>
            <a:off x="3676128" y="2488738"/>
            <a:ext cx="273487" cy="27348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srgbClr val="E5414E"/>
              </a:solidFill>
              <a:latin typeface="Calibri" panose="020F0502020204030204"/>
            </a:endParaRPr>
          </a:p>
        </p:txBody>
      </p:sp>
      <p:sp>
        <p:nvSpPr>
          <p:cNvPr id="19" name="Oval 18">
            <a:extLst>
              <a:ext uri="{FF2B5EF4-FFF2-40B4-BE49-F238E27FC236}">
                <a16:creationId xmlns:a16="http://schemas.microsoft.com/office/drawing/2014/main" id="{7B3F5CFB-FF92-B04B-897F-37712B181896}"/>
              </a:ext>
            </a:extLst>
          </p:cNvPr>
          <p:cNvSpPr/>
          <p:nvPr userDrawn="1"/>
        </p:nvSpPr>
        <p:spPr>
          <a:xfrm>
            <a:off x="225690" y="2525170"/>
            <a:ext cx="344746" cy="34474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24" name="Marcador de Posição do Gráfico 3">
            <a:extLst>
              <a:ext uri="{FF2B5EF4-FFF2-40B4-BE49-F238E27FC236}">
                <a16:creationId xmlns:a16="http://schemas.microsoft.com/office/drawing/2014/main" id="{3156351A-9D0C-DF49-A102-972CBEFAACC5}"/>
              </a:ext>
            </a:extLst>
          </p:cNvPr>
          <p:cNvSpPr>
            <a:spLocks noGrp="1"/>
          </p:cNvSpPr>
          <p:nvPr>
            <p:ph type="chart" sz="quarter" idx="27" hasCustomPrompt="1"/>
          </p:nvPr>
        </p:nvSpPr>
        <p:spPr>
          <a:xfrm>
            <a:off x="4259662" y="2504261"/>
            <a:ext cx="3011488" cy="3013075"/>
          </a:xfrm>
        </p:spPr>
        <p:txBody>
          <a:bodyPr>
            <a:normAutofit/>
          </a:bodyPr>
          <a:lstStyle>
            <a:lvl1pPr>
              <a:buNone/>
              <a:defRPr sz="1800"/>
            </a:lvl1pPr>
          </a:lstStyle>
          <a:p>
            <a:r>
              <a:rPr lang="pt-PT"/>
              <a:t> </a:t>
            </a:r>
          </a:p>
        </p:txBody>
      </p:sp>
      <p:sp>
        <p:nvSpPr>
          <p:cNvPr id="25" name="Marcador de Posição do Gráfico 3">
            <a:extLst>
              <a:ext uri="{FF2B5EF4-FFF2-40B4-BE49-F238E27FC236}">
                <a16:creationId xmlns:a16="http://schemas.microsoft.com/office/drawing/2014/main" id="{51F612ED-6936-944A-9DEF-A22D448AD461}"/>
              </a:ext>
            </a:extLst>
          </p:cNvPr>
          <p:cNvSpPr>
            <a:spLocks noGrp="1"/>
          </p:cNvSpPr>
          <p:nvPr>
            <p:ph type="chart" sz="quarter" idx="28" hasCustomPrompt="1"/>
          </p:nvPr>
        </p:nvSpPr>
        <p:spPr>
          <a:xfrm>
            <a:off x="8845267" y="2504261"/>
            <a:ext cx="1357365" cy="1358080"/>
          </a:xfrm>
        </p:spPr>
        <p:txBody>
          <a:bodyPr>
            <a:normAutofit/>
          </a:bodyPr>
          <a:lstStyle>
            <a:lvl1pPr>
              <a:buNone/>
              <a:defRPr sz="1800"/>
            </a:lvl1pPr>
          </a:lstStyle>
          <a:p>
            <a:r>
              <a:rPr lang="pt-PT"/>
              <a:t> </a:t>
            </a:r>
          </a:p>
        </p:txBody>
      </p:sp>
      <p:sp>
        <p:nvSpPr>
          <p:cNvPr id="26" name="Marcador de Posição do Gráfico 3">
            <a:extLst>
              <a:ext uri="{FF2B5EF4-FFF2-40B4-BE49-F238E27FC236}">
                <a16:creationId xmlns:a16="http://schemas.microsoft.com/office/drawing/2014/main" id="{1A8AC83D-FE3D-EB4D-AB7E-7C05BA405752}"/>
              </a:ext>
            </a:extLst>
          </p:cNvPr>
          <p:cNvSpPr>
            <a:spLocks noGrp="1"/>
          </p:cNvSpPr>
          <p:nvPr>
            <p:ph type="chart" sz="quarter" idx="29" hasCustomPrompt="1"/>
          </p:nvPr>
        </p:nvSpPr>
        <p:spPr>
          <a:xfrm>
            <a:off x="7379526" y="2504261"/>
            <a:ext cx="1357365" cy="1358080"/>
          </a:xfrm>
        </p:spPr>
        <p:txBody>
          <a:bodyPr>
            <a:normAutofit/>
          </a:bodyPr>
          <a:lstStyle>
            <a:lvl1pPr>
              <a:buNone/>
              <a:defRPr sz="1800"/>
            </a:lvl1pPr>
          </a:lstStyle>
          <a:p>
            <a:r>
              <a:rPr lang="pt-PT"/>
              <a:t> </a:t>
            </a:r>
          </a:p>
        </p:txBody>
      </p:sp>
      <p:sp>
        <p:nvSpPr>
          <p:cNvPr id="27" name="Marcador de Posição do Gráfico 3">
            <a:extLst>
              <a:ext uri="{FF2B5EF4-FFF2-40B4-BE49-F238E27FC236}">
                <a16:creationId xmlns:a16="http://schemas.microsoft.com/office/drawing/2014/main" id="{5801217A-6E45-F447-BD1F-8DAA3617D5C5}"/>
              </a:ext>
            </a:extLst>
          </p:cNvPr>
          <p:cNvSpPr>
            <a:spLocks noGrp="1"/>
          </p:cNvSpPr>
          <p:nvPr>
            <p:ph type="chart" sz="quarter" idx="30" hasCustomPrompt="1"/>
          </p:nvPr>
        </p:nvSpPr>
        <p:spPr>
          <a:xfrm>
            <a:off x="10311008" y="2504261"/>
            <a:ext cx="1357365" cy="1358080"/>
          </a:xfrm>
        </p:spPr>
        <p:txBody>
          <a:bodyPr>
            <a:normAutofit/>
          </a:bodyPr>
          <a:lstStyle>
            <a:lvl1pPr>
              <a:buNone/>
              <a:defRPr sz="1800"/>
            </a:lvl1pPr>
          </a:lstStyle>
          <a:p>
            <a:r>
              <a:rPr lang="pt-PT"/>
              <a:t> </a:t>
            </a:r>
          </a:p>
        </p:txBody>
      </p:sp>
      <p:sp>
        <p:nvSpPr>
          <p:cNvPr id="28" name="Marcador de Posição do Gráfico 3">
            <a:extLst>
              <a:ext uri="{FF2B5EF4-FFF2-40B4-BE49-F238E27FC236}">
                <a16:creationId xmlns:a16="http://schemas.microsoft.com/office/drawing/2014/main" id="{6F158898-2757-3242-BB67-ADB6BB57758C}"/>
              </a:ext>
            </a:extLst>
          </p:cNvPr>
          <p:cNvSpPr>
            <a:spLocks noGrp="1"/>
          </p:cNvSpPr>
          <p:nvPr>
            <p:ph type="chart" sz="quarter" idx="31" hasCustomPrompt="1"/>
          </p:nvPr>
        </p:nvSpPr>
        <p:spPr>
          <a:xfrm>
            <a:off x="8845267" y="4157941"/>
            <a:ext cx="1357365" cy="1358080"/>
          </a:xfrm>
        </p:spPr>
        <p:txBody>
          <a:bodyPr>
            <a:normAutofit/>
          </a:bodyPr>
          <a:lstStyle>
            <a:lvl1pPr>
              <a:buNone/>
              <a:defRPr sz="1800"/>
            </a:lvl1pPr>
          </a:lstStyle>
          <a:p>
            <a:r>
              <a:rPr lang="pt-PT"/>
              <a:t> </a:t>
            </a:r>
          </a:p>
        </p:txBody>
      </p:sp>
      <p:sp>
        <p:nvSpPr>
          <p:cNvPr id="29" name="Marcador de Posição do Gráfico 3">
            <a:extLst>
              <a:ext uri="{FF2B5EF4-FFF2-40B4-BE49-F238E27FC236}">
                <a16:creationId xmlns:a16="http://schemas.microsoft.com/office/drawing/2014/main" id="{8DD0C988-8804-AD4A-92A7-69B051822420}"/>
              </a:ext>
            </a:extLst>
          </p:cNvPr>
          <p:cNvSpPr>
            <a:spLocks noGrp="1"/>
          </p:cNvSpPr>
          <p:nvPr>
            <p:ph type="chart" sz="quarter" idx="32" hasCustomPrompt="1"/>
          </p:nvPr>
        </p:nvSpPr>
        <p:spPr>
          <a:xfrm>
            <a:off x="7379526" y="4157941"/>
            <a:ext cx="1357365" cy="1358080"/>
          </a:xfrm>
        </p:spPr>
        <p:txBody>
          <a:bodyPr>
            <a:normAutofit/>
          </a:bodyPr>
          <a:lstStyle>
            <a:lvl1pPr>
              <a:buNone/>
              <a:defRPr sz="1800"/>
            </a:lvl1pPr>
          </a:lstStyle>
          <a:p>
            <a:r>
              <a:rPr lang="pt-PT"/>
              <a:t> </a:t>
            </a:r>
          </a:p>
        </p:txBody>
      </p:sp>
      <p:sp>
        <p:nvSpPr>
          <p:cNvPr id="30" name="Marcador de Posição do Gráfico 3">
            <a:extLst>
              <a:ext uri="{FF2B5EF4-FFF2-40B4-BE49-F238E27FC236}">
                <a16:creationId xmlns:a16="http://schemas.microsoft.com/office/drawing/2014/main" id="{146833B2-B2AA-4144-8DB7-FE8C29CF860A}"/>
              </a:ext>
            </a:extLst>
          </p:cNvPr>
          <p:cNvSpPr>
            <a:spLocks noGrp="1"/>
          </p:cNvSpPr>
          <p:nvPr>
            <p:ph type="chart" sz="quarter" idx="33" hasCustomPrompt="1"/>
          </p:nvPr>
        </p:nvSpPr>
        <p:spPr>
          <a:xfrm>
            <a:off x="10311008" y="4157941"/>
            <a:ext cx="1357365" cy="1358080"/>
          </a:xfrm>
        </p:spPr>
        <p:txBody>
          <a:bodyPr>
            <a:normAutofit/>
          </a:bodyPr>
          <a:lstStyle>
            <a:lvl1pPr>
              <a:buNone/>
              <a:defRPr sz="1800"/>
            </a:lvl1pPr>
          </a:lstStyle>
          <a:p>
            <a:r>
              <a:rPr lang="pt-PT"/>
              <a:t> </a:t>
            </a:r>
          </a:p>
        </p:txBody>
      </p:sp>
      <p:sp>
        <p:nvSpPr>
          <p:cNvPr id="32" name="Picture Placeholder 5">
            <a:extLst>
              <a:ext uri="{FF2B5EF4-FFF2-40B4-BE49-F238E27FC236}">
                <a16:creationId xmlns:a16="http://schemas.microsoft.com/office/drawing/2014/main" id="{4BD81CB3-D24C-5D42-AF2C-9438E08B1B6B}"/>
              </a:ext>
            </a:extLst>
          </p:cNvPr>
          <p:cNvSpPr>
            <a:spLocks noGrp="1" noChangeAspect="1"/>
          </p:cNvSpPr>
          <p:nvPr>
            <p:ph type="pic" sz="quarter" idx="47" hasCustomPrompt="1"/>
          </p:nvPr>
        </p:nvSpPr>
        <p:spPr>
          <a:xfrm>
            <a:off x="401664" y="2697543"/>
            <a:ext cx="337544" cy="329485"/>
          </a:xfrm>
        </p:spPr>
        <p:txBody>
          <a:bodyPr>
            <a:noAutofit/>
          </a:bodyPr>
          <a:lstStyle>
            <a:lvl1pPr marL="0" indent="0" algn="ctr">
              <a:buNone/>
              <a:defRPr sz="400" b="1">
                <a:solidFill>
                  <a:schemeClr val="tx1"/>
                </a:solidFill>
              </a:defRPr>
            </a:lvl1pPr>
          </a:lstStyle>
          <a:p>
            <a:r>
              <a:rPr lang="en-US"/>
              <a:t>black icon</a:t>
            </a:r>
          </a:p>
        </p:txBody>
      </p:sp>
      <p:sp>
        <p:nvSpPr>
          <p:cNvPr id="33" name="Text Placeholder 43">
            <a:extLst>
              <a:ext uri="{FF2B5EF4-FFF2-40B4-BE49-F238E27FC236}">
                <a16:creationId xmlns:a16="http://schemas.microsoft.com/office/drawing/2014/main" id="{5159C12C-756D-1E43-8452-BA7DE145139F}"/>
              </a:ext>
            </a:extLst>
          </p:cNvPr>
          <p:cNvSpPr>
            <a:spLocks noGrp="1"/>
          </p:cNvSpPr>
          <p:nvPr>
            <p:ph type="body" sz="quarter" idx="16"/>
          </p:nvPr>
        </p:nvSpPr>
        <p:spPr>
          <a:xfrm>
            <a:off x="828682" y="3131213"/>
            <a:ext cx="1916354" cy="2659988"/>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34" name="Marcador de Posição do Texto 36">
            <a:extLst>
              <a:ext uri="{FF2B5EF4-FFF2-40B4-BE49-F238E27FC236}">
                <a16:creationId xmlns:a16="http://schemas.microsoft.com/office/drawing/2014/main" id="{2F7848C9-7A89-CA40-92F8-79AD1C368C73}"/>
              </a:ext>
            </a:extLst>
          </p:cNvPr>
          <p:cNvSpPr>
            <a:spLocks noGrp="1"/>
          </p:cNvSpPr>
          <p:nvPr>
            <p:ph type="body" sz="quarter" idx="48" hasCustomPrompt="1"/>
          </p:nvPr>
        </p:nvSpPr>
        <p:spPr>
          <a:xfrm>
            <a:off x="822882" y="2697543"/>
            <a:ext cx="1916354" cy="287518"/>
          </a:xfrm>
        </p:spPr>
        <p:txBody>
          <a:bodyPr anchor="ctr">
            <a:noAutofit/>
          </a:bodyPr>
          <a:lstStyle>
            <a:lvl1pPr marL="0" indent="0" algn="l">
              <a:buNone/>
              <a:defRPr sz="1600" b="0"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8" name="Slide Number Placeholder 5">
            <a:extLst>
              <a:ext uri="{FF2B5EF4-FFF2-40B4-BE49-F238E27FC236}">
                <a16:creationId xmlns:a16="http://schemas.microsoft.com/office/drawing/2014/main" id="{92A12E05-485E-6E46-9684-E4320267EF0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20" name="Title 1">
            <a:extLst>
              <a:ext uri="{FF2B5EF4-FFF2-40B4-BE49-F238E27FC236}">
                <a16:creationId xmlns:a16="http://schemas.microsoft.com/office/drawing/2014/main" id="{6219B790-816F-DA43-A168-551D8F4DF981}"/>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pic>
        <p:nvPicPr>
          <p:cNvPr id="21" name="Picture 20">
            <a:extLst>
              <a:ext uri="{FF2B5EF4-FFF2-40B4-BE49-F238E27FC236}">
                <a16:creationId xmlns:a16="http://schemas.microsoft.com/office/drawing/2014/main" id="{BE99A175-69D8-CE47-A17C-D3A3EA190373}"/>
              </a:ext>
            </a:extLst>
          </p:cNvPr>
          <p:cNvPicPr>
            <a:picLocks noChangeAspect="1"/>
          </p:cNvPicPr>
          <p:nvPr userDrawn="1"/>
        </p:nvPicPr>
        <p:blipFill>
          <a:blip r:embed="rId3"/>
          <a:srcRect/>
          <a:stretch/>
        </p:blipFill>
        <p:spPr>
          <a:xfrm>
            <a:off x="11010789" y="152400"/>
            <a:ext cx="1074776" cy="389895"/>
          </a:xfrm>
          <a:prstGeom prst="rect">
            <a:avLst/>
          </a:prstGeom>
        </p:spPr>
      </p:pic>
    </p:spTree>
    <p:extLst>
      <p:ext uri="{BB962C8B-B14F-4D97-AF65-F5344CB8AC3E}">
        <p14:creationId xmlns:p14="http://schemas.microsoft.com/office/powerpoint/2010/main" val="294361571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Use Cases">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86C27-8401-444F-BC5F-44B8A64F5B9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DEEE145F-07F3-0A4B-8602-5BED2EB3F684}"/>
              </a:ext>
            </a:extLst>
          </p:cNvPr>
          <p:cNvSpPr txBox="1">
            <a:spLocks/>
          </p:cNvSpPr>
          <p:nvPr userDrawn="1"/>
        </p:nvSpPr>
        <p:spPr>
          <a:xfrm>
            <a:off x="11315700" y="6264275"/>
            <a:ext cx="7239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8F53A4-1091-644E-BFE7-B6FDA85A5BF0}" type="slidenum">
              <a:rPr lang="en-US" sz="800" smtClean="0">
                <a:solidFill>
                  <a:srgbClr val="00151E"/>
                </a:solidFill>
              </a:rPr>
              <a:pPr/>
              <a:t>‹#›</a:t>
            </a:fld>
            <a:endParaRPr lang="en-US" sz="800">
              <a:solidFill>
                <a:srgbClr val="00151E"/>
              </a:solidFill>
            </a:endParaRPr>
          </a:p>
        </p:txBody>
      </p:sp>
      <p:sp>
        <p:nvSpPr>
          <p:cNvPr id="4" name="Title 1">
            <a:extLst>
              <a:ext uri="{FF2B5EF4-FFF2-40B4-BE49-F238E27FC236}">
                <a16:creationId xmlns:a16="http://schemas.microsoft.com/office/drawing/2014/main" id="{7B1FAC8D-7E32-4466-8555-0AE9C2DBC428}"/>
              </a:ext>
            </a:extLst>
          </p:cNvPr>
          <p:cNvSpPr>
            <a:spLocks noGrp="1"/>
          </p:cNvSpPr>
          <p:nvPr>
            <p:ph type="title" hasCustomPrompt="1"/>
          </p:nvPr>
        </p:nvSpPr>
        <p:spPr>
          <a:xfrm>
            <a:off x="830071" y="508976"/>
            <a:ext cx="9103638" cy="964698"/>
          </a:xfrm>
        </p:spPr>
        <p:txBody>
          <a:bodyPr anchor="t" anchorCtr="0">
            <a:noAutofit/>
          </a:bodyPr>
          <a:lstStyle>
            <a:lvl1pPr>
              <a:defRPr sz="5000">
                <a:solidFill>
                  <a:schemeClr val="accent4"/>
                </a:solidFill>
              </a:defRPr>
            </a:lvl1pPr>
          </a:lstStyle>
          <a:p>
            <a:r>
              <a:rPr lang="pt-PT" noProof="0"/>
              <a:t>título do slide</a:t>
            </a:r>
          </a:p>
        </p:txBody>
      </p:sp>
      <p:sp>
        <p:nvSpPr>
          <p:cNvPr id="5" name="Picture Placeholder 24">
            <a:extLst>
              <a:ext uri="{FF2B5EF4-FFF2-40B4-BE49-F238E27FC236}">
                <a16:creationId xmlns:a16="http://schemas.microsoft.com/office/drawing/2014/main" id="{CF99014D-2F26-4AE0-B1F9-CDA4239F707A}"/>
              </a:ext>
            </a:extLst>
          </p:cNvPr>
          <p:cNvSpPr>
            <a:spLocks noGrp="1"/>
          </p:cNvSpPr>
          <p:nvPr>
            <p:ph type="pic" sz="quarter" idx="12" hasCustomPrompt="1"/>
          </p:nvPr>
        </p:nvSpPr>
        <p:spPr>
          <a:xfrm>
            <a:off x="220471" y="1675673"/>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6" name="Picture Placeholder 24">
            <a:extLst>
              <a:ext uri="{FF2B5EF4-FFF2-40B4-BE49-F238E27FC236}">
                <a16:creationId xmlns:a16="http://schemas.microsoft.com/office/drawing/2014/main" id="{33830E02-4AED-49AA-99B3-864EDC6C6C72}"/>
              </a:ext>
            </a:extLst>
          </p:cNvPr>
          <p:cNvSpPr>
            <a:spLocks noGrp="1"/>
          </p:cNvSpPr>
          <p:nvPr>
            <p:ph type="pic" sz="quarter" idx="13" hasCustomPrompt="1"/>
          </p:nvPr>
        </p:nvSpPr>
        <p:spPr>
          <a:xfrm>
            <a:off x="4224000" y="1675673"/>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9" name="Picture Placeholder 24">
            <a:extLst>
              <a:ext uri="{FF2B5EF4-FFF2-40B4-BE49-F238E27FC236}">
                <a16:creationId xmlns:a16="http://schemas.microsoft.com/office/drawing/2014/main" id="{5C385404-9E63-418A-84B5-9DC1969DCA9C}"/>
              </a:ext>
            </a:extLst>
          </p:cNvPr>
          <p:cNvSpPr>
            <a:spLocks noGrp="1"/>
          </p:cNvSpPr>
          <p:nvPr>
            <p:ph type="pic" sz="quarter" idx="14" hasCustomPrompt="1"/>
          </p:nvPr>
        </p:nvSpPr>
        <p:spPr>
          <a:xfrm>
            <a:off x="8231671" y="1675673"/>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0" name="Picture Placeholder 24">
            <a:extLst>
              <a:ext uri="{FF2B5EF4-FFF2-40B4-BE49-F238E27FC236}">
                <a16:creationId xmlns:a16="http://schemas.microsoft.com/office/drawing/2014/main" id="{AD5FA8C3-37BE-41E1-9C19-FF656CEDFC87}"/>
              </a:ext>
            </a:extLst>
          </p:cNvPr>
          <p:cNvSpPr>
            <a:spLocks noGrp="1"/>
          </p:cNvSpPr>
          <p:nvPr>
            <p:ph type="pic" sz="quarter" idx="15" hasCustomPrompt="1"/>
          </p:nvPr>
        </p:nvSpPr>
        <p:spPr>
          <a:xfrm>
            <a:off x="220471" y="4062049"/>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1" name="Picture Placeholder 24">
            <a:extLst>
              <a:ext uri="{FF2B5EF4-FFF2-40B4-BE49-F238E27FC236}">
                <a16:creationId xmlns:a16="http://schemas.microsoft.com/office/drawing/2014/main" id="{721F4299-B6B2-4E68-ABD5-4A9832715A22}"/>
              </a:ext>
            </a:extLst>
          </p:cNvPr>
          <p:cNvSpPr>
            <a:spLocks noGrp="1"/>
          </p:cNvSpPr>
          <p:nvPr>
            <p:ph type="pic" sz="quarter" idx="16" hasCustomPrompt="1"/>
          </p:nvPr>
        </p:nvSpPr>
        <p:spPr>
          <a:xfrm>
            <a:off x="4224000" y="4062049"/>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2" name="Picture Placeholder 24">
            <a:extLst>
              <a:ext uri="{FF2B5EF4-FFF2-40B4-BE49-F238E27FC236}">
                <a16:creationId xmlns:a16="http://schemas.microsoft.com/office/drawing/2014/main" id="{2E54906F-F538-4F15-816F-42F04C9554CB}"/>
              </a:ext>
            </a:extLst>
          </p:cNvPr>
          <p:cNvSpPr>
            <a:spLocks noGrp="1"/>
          </p:cNvSpPr>
          <p:nvPr>
            <p:ph type="pic" sz="quarter" idx="17" hasCustomPrompt="1"/>
          </p:nvPr>
        </p:nvSpPr>
        <p:spPr>
          <a:xfrm>
            <a:off x="8231671" y="4062049"/>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Tree>
    <p:extLst>
      <p:ext uri="{BB962C8B-B14F-4D97-AF65-F5344CB8AC3E}">
        <p14:creationId xmlns:p14="http://schemas.microsoft.com/office/powerpoint/2010/main" val="28290272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UNDO BRANCO GEL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86C27-8401-444F-BC5F-44B8A64F5B97}"/>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DEEE145F-07F3-0A4B-8602-5BED2EB3F684}"/>
              </a:ext>
            </a:extLst>
          </p:cNvPr>
          <p:cNvSpPr txBox="1">
            <a:spLocks/>
          </p:cNvSpPr>
          <p:nvPr userDrawn="1"/>
        </p:nvSpPr>
        <p:spPr>
          <a:xfrm>
            <a:off x="11315700" y="6264275"/>
            <a:ext cx="7239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8F53A4-1091-644E-BFE7-B6FDA85A5BF0}" type="slidenum">
              <a:rPr lang="en-US" sz="800" smtClean="0">
                <a:solidFill>
                  <a:srgbClr val="00151E"/>
                </a:solidFill>
              </a:rPr>
              <a:pPr/>
              <a:t>‹#›</a:t>
            </a:fld>
            <a:endParaRPr lang="en-US" sz="800">
              <a:solidFill>
                <a:srgbClr val="00151E"/>
              </a:solidFill>
            </a:endParaRPr>
          </a:p>
        </p:txBody>
      </p:sp>
      <p:sp>
        <p:nvSpPr>
          <p:cNvPr id="4" name="Title 1">
            <a:extLst>
              <a:ext uri="{FF2B5EF4-FFF2-40B4-BE49-F238E27FC236}">
                <a16:creationId xmlns:a16="http://schemas.microsoft.com/office/drawing/2014/main" id="{CBC77191-8388-CA4E-A8B4-AFAFAA8D30C3}"/>
              </a:ext>
            </a:extLst>
          </p:cNvPr>
          <p:cNvSpPr>
            <a:spLocks noGrp="1"/>
          </p:cNvSpPr>
          <p:nvPr>
            <p:ph type="title" hasCustomPrompt="1"/>
          </p:nvPr>
        </p:nvSpPr>
        <p:spPr>
          <a:xfrm>
            <a:off x="830071" y="508976"/>
            <a:ext cx="910363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15921756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UNDO CINZA CLAR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86C27-8401-444F-BC5F-44B8A64F5B97}"/>
              </a:ext>
            </a:extLst>
          </p:cNvPr>
          <p:cNvPicPr>
            <a:picLocks noChangeAspect="1"/>
          </p:cNvPicPr>
          <p:nvPr userDrawn="1"/>
        </p:nvPicPr>
        <p:blipFill>
          <a:blip r:embed="rId3"/>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DEEE145F-07F3-0A4B-8602-5BED2EB3F684}"/>
              </a:ext>
            </a:extLst>
          </p:cNvPr>
          <p:cNvSpPr txBox="1">
            <a:spLocks/>
          </p:cNvSpPr>
          <p:nvPr userDrawn="1"/>
        </p:nvSpPr>
        <p:spPr>
          <a:xfrm>
            <a:off x="11315700" y="6264275"/>
            <a:ext cx="7239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8F53A4-1091-644E-BFE7-B6FDA85A5BF0}" type="slidenum">
              <a:rPr lang="en-US" sz="800" smtClean="0">
                <a:solidFill>
                  <a:srgbClr val="00151E"/>
                </a:solidFill>
              </a:rPr>
              <a:pPr/>
              <a:t>‹#›</a:t>
            </a:fld>
            <a:endParaRPr lang="en-US" sz="800">
              <a:solidFill>
                <a:srgbClr val="00151E"/>
              </a:solidFill>
            </a:endParaRPr>
          </a:p>
        </p:txBody>
      </p:sp>
    </p:spTree>
    <p:extLst>
      <p:ext uri="{BB962C8B-B14F-4D97-AF65-F5344CB8AC3E}">
        <p14:creationId xmlns:p14="http://schemas.microsoft.com/office/powerpoint/2010/main" val="651786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ADRADOS + TEXTO RE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6" name="Agrupar 7">
            <a:extLst>
              <a:ext uri="{FF2B5EF4-FFF2-40B4-BE49-F238E27FC236}">
                <a16:creationId xmlns:a16="http://schemas.microsoft.com/office/drawing/2014/main" id="{91FF42D2-858C-2F4A-B607-42E1A2A1EAEA}"/>
              </a:ext>
            </a:extLst>
          </p:cNvPr>
          <p:cNvGrpSpPr/>
          <p:nvPr userDrawn="1"/>
        </p:nvGrpSpPr>
        <p:grpSpPr>
          <a:xfrm>
            <a:off x="5132375" y="1564479"/>
            <a:ext cx="1927251" cy="1856500"/>
            <a:chOff x="3442057" y="2263602"/>
            <a:chExt cx="1927251" cy="1856500"/>
          </a:xfrm>
        </p:grpSpPr>
        <p:sp>
          <p:nvSpPr>
            <p:cNvPr id="7" name="Oval 6">
              <a:extLst>
                <a:ext uri="{FF2B5EF4-FFF2-40B4-BE49-F238E27FC236}">
                  <a16:creationId xmlns:a16="http://schemas.microsoft.com/office/drawing/2014/main" id="{0896940E-17D6-2D4B-939B-3D13C9A4C545}"/>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sp>
          <p:nvSpPr>
            <p:cNvPr id="9" name="Retângulo 76">
              <a:extLst>
                <a:ext uri="{FF2B5EF4-FFF2-40B4-BE49-F238E27FC236}">
                  <a16:creationId xmlns:a16="http://schemas.microsoft.com/office/drawing/2014/main" id="{DA7AFBBA-A331-F944-8ECA-518DF5355986}"/>
                </a:ext>
              </a:extLst>
            </p:cNvPr>
            <p:cNvSpPr/>
            <p:nvPr/>
          </p:nvSpPr>
          <p:spPr>
            <a:xfrm>
              <a:off x="3442057" y="2263602"/>
              <a:ext cx="1927251" cy="18565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Agrupar 7">
            <a:extLst>
              <a:ext uri="{FF2B5EF4-FFF2-40B4-BE49-F238E27FC236}">
                <a16:creationId xmlns:a16="http://schemas.microsoft.com/office/drawing/2014/main" id="{F36568D6-70BC-614B-8E79-53668DF0AD75}"/>
              </a:ext>
            </a:extLst>
          </p:cNvPr>
          <p:cNvGrpSpPr/>
          <p:nvPr userDrawn="1"/>
        </p:nvGrpSpPr>
        <p:grpSpPr>
          <a:xfrm>
            <a:off x="7344520" y="1572500"/>
            <a:ext cx="1927251" cy="1856500"/>
            <a:chOff x="3442057" y="2263602"/>
            <a:chExt cx="1927251" cy="1856500"/>
          </a:xfrm>
        </p:grpSpPr>
        <p:sp>
          <p:nvSpPr>
            <p:cNvPr id="11" name="Oval 10">
              <a:extLst>
                <a:ext uri="{FF2B5EF4-FFF2-40B4-BE49-F238E27FC236}">
                  <a16:creationId xmlns:a16="http://schemas.microsoft.com/office/drawing/2014/main" id="{87E9E041-DA85-9B4C-AB59-795D830626CA}"/>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Retângulo 76">
              <a:extLst>
                <a:ext uri="{FF2B5EF4-FFF2-40B4-BE49-F238E27FC236}">
                  <a16:creationId xmlns:a16="http://schemas.microsoft.com/office/drawing/2014/main" id="{285C4FBF-BC64-584C-9823-735D521F1C48}"/>
                </a:ext>
              </a:extLst>
            </p:cNvPr>
            <p:cNvSpPr/>
            <p:nvPr/>
          </p:nvSpPr>
          <p:spPr>
            <a:xfrm>
              <a:off x="3442057" y="2263602"/>
              <a:ext cx="1927251" cy="18565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Agrupar 7">
            <a:extLst>
              <a:ext uri="{FF2B5EF4-FFF2-40B4-BE49-F238E27FC236}">
                <a16:creationId xmlns:a16="http://schemas.microsoft.com/office/drawing/2014/main" id="{9DA4FC95-ECC1-2445-83A6-ED39C5200EA2}"/>
              </a:ext>
            </a:extLst>
          </p:cNvPr>
          <p:cNvGrpSpPr/>
          <p:nvPr userDrawn="1"/>
        </p:nvGrpSpPr>
        <p:grpSpPr>
          <a:xfrm>
            <a:off x="9589405" y="1564479"/>
            <a:ext cx="1927251" cy="1856500"/>
            <a:chOff x="3442057" y="2263602"/>
            <a:chExt cx="1927251" cy="1856500"/>
          </a:xfrm>
        </p:grpSpPr>
        <p:sp>
          <p:nvSpPr>
            <p:cNvPr id="15" name="Oval 14">
              <a:extLst>
                <a:ext uri="{FF2B5EF4-FFF2-40B4-BE49-F238E27FC236}">
                  <a16:creationId xmlns:a16="http://schemas.microsoft.com/office/drawing/2014/main" id="{B4AB3417-73EF-6B46-B929-E829232472FC}"/>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7" name="Retângulo 76">
              <a:extLst>
                <a:ext uri="{FF2B5EF4-FFF2-40B4-BE49-F238E27FC236}">
                  <a16:creationId xmlns:a16="http://schemas.microsoft.com/office/drawing/2014/main" id="{0D0E170D-C75D-F24F-8CE5-D6429D9AAAF6}"/>
                </a:ext>
              </a:extLst>
            </p:cNvPr>
            <p:cNvSpPr/>
            <p:nvPr/>
          </p:nvSpPr>
          <p:spPr>
            <a:xfrm>
              <a:off x="3442057" y="2263602"/>
              <a:ext cx="1927251" cy="18565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8" name="Agrupar 1">
            <a:extLst>
              <a:ext uri="{FF2B5EF4-FFF2-40B4-BE49-F238E27FC236}">
                <a16:creationId xmlns:a16="http://schemas.microsoft.com/office/drawing/2014/main" id="{97543447-971B-1142-8E0C-844C8D45E5D8}"/>
              </a:ext>
            </a:extLst>
          </p:cNvPr>
          <p:cNvGrpSpPr/>
          <p:nvPr userDrawn="1"/>
        </p:nvGrpSpPr>
        <p:grpSpPr>
          <a:xfrm>
            <a:off x="4847480" y="780562"/>
            <a:ext cx="1" cy="5280834"/>
            <a:chOff x="5768863" y="937144"/>
            <a:chExt cx="1" cy="5280834"/>
          </a:xfrm>
        </p:grpSpPr>
        <p:cxnSp>
          <p:nvCxnSpPr>
            <p:cNvPr id="39" name="Conexão reta 46">
              <a:extLst>
                <a:ext uri="{FF2B5EF4-FFF2-40B4-BE49-F238E27FC236}">
                  <a16:creationId xmlns:a16="http://schemas.microsoft.com/office/drawing/2014/main" id="{58085231-2109-6A42-99CE-59A448609A16}"/>
                </a:ext>
              </a:extLst>
            </p:cNvPr>
            <p:cNvCxnSpPr>
              <a:cxnSpLocks/>
            </p:cNvCxnSpPr>
            <p:nvPr/>
          </p:nvCxnSpPr>
          <p:spPr>
            <a:xfrm>
              <a:off x="5768863" y="937144"/>
              <a:ext cx="0" cy="52808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xão reta 47">
              <a:extLst>
                <a:ext uri="{FF2B5EF4-FFF2-40B4-BE49-F238E27FC236}">
                  <a16:creationId xmlns:a16="http://schemas.microsoft.com/office/drawing/2014/main" id="{36D46AC2-73DD-5247-A1CF-75A1D14D73F4}"/>
                </a:ext>
              </a:extLst>
            </p:cNvPr>
            <p:cNvCxnSpPr>
              <a:cxnSpLocks/>
            </p:cNvCxnSpPr>
            <p:nvPr/>
          </p:nvCxnSpPr>
          <p:spPr>
            <a:xfrm rot="5400000" flipH="1">
              <a:off x="5479238" y="5928352"/>
              <a:ext cx="579251" cy="0"/>
            </a:xfrm>
            <a:prstGeom prst="line">
              <a:avLst/>
            </a:prstGeom>
            <a:ln w="101600" cap="sq">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53" name="Marcador de Posição do Texto 36">
            <a:extLst>
              <a:ext uri="{FF2B5EF4-FFF2-40B4-BE49-F238E27FC236}">
                <a16:creationId xmlns:a16="http://schemas.microsoft.com/office/drawing/2014/main" id="{B25D5285-A724-7A42-95D0-AB59F956BAEE}"/>
              </a:ext>
            </a:extLst>
          </p:cNvPr>
          <p:cNvSpPr>
            <a:spLocks noGrp="1"/>
          </p:cNvSpPr>
          <p:nvPr>
            <p:ph type="body" sz="quarter" idx="11" hasCustomPrompt="1"/>
          </p:nvPr>
        </p:nvSpPr>
        <p:spPr>
          <a:xfrm>
            <a:off x="5548415" y="2698625"/>
            <a:ext cx="1095171" cy="335165"/>
          </a:xfrm>
        </p:spPr>
        <p:txBody>
          <a:bodyPr anchor="ctr">
            <a:noAutofit/>
          </a:bodyPr>
          <a:lstStyle>
            <a:lvl1pPr marL="0" indent="0" algn="ctr">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5" name="Marcador de Posição do Texto 36">
            <a:extLst>
              <a:ext uri="{FF2B5EF4-FFF2-40B4-BE49-F238E27FC236}">
                <a16:creationId xmlns:a16="http://schemas.microsoft.com/office/drawing/2014/main" id="{7A1F9478-AC32-294C-A0EC-4A04EE85EE5A}"/>
              </a:ext>
            </a:extLst>
          </p:cNvPr>
          <p:cNvSpPr>
            <a:spLocks noGrp="1"/>
          </p:cNvSpPr>
          <p:nvPr>
            <p:ph type="body" sz="quarter" idx="12" hasCustomPrompt="1"/>
          </p:nvPr>
        </p:nvSpPr>
        <p:spPr>
          <a:xfrm>
            <a:off x="7760559" y="2698624"/>
            <a:ext cx="1095171" cy="335165"/>
          </a:xfrm>
        </p:spPr>
        <p:txBody>
          <a:bodyPr anchor="ctr">
            <a:noAutofit/>
          </a:bodyPr>
          <a:lstStyle>
            <a:lvl1pPr marL="0" indent="0" algn="ctr">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7" name="Marcador de Posição do Texto 36">
            <a:extLst>
              <a:ext uri="{FF2B5EF4-FFF2-40B4-BE49-F238E27FC236}">
                <a16:creationId xmlns:a16="http://schemas.microsoft.com/office/drawing/2014/main" id="{198DE031-81E0-FA4E-B141-39334001E8A4}"/>
              </a:ext>
            </a:extLst>
          </p:cNvPr>
          <p:cNvSpPr>
            <a:spLocks noGrp="1"/>
          </p:cNvSpPr>
          <p:nvPr>
            <p:ph type="body" sz="quarter" idx="13" hasCustomPrompt="1"/>
          </p:nvPr>
        </p:nvSpPr>
        <p:spPr>
          <a:xfrm>
            <a:off x="10005444" y="2702958"/>
            <a:ext cx="1095171" cy="335165"/>
          </a:xfrm>
        </p:spPr>
        <p:txBody>
          <a:bodyPr anchor="ctr">
            <a:noAutofit/>
          </a:bodyPr>
          <a:lstStyle>
            <a:lvl1pPr marL="0" indent="0" algn="ctr">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8" name="Picture Placeholder 5">
            <a:extLst>
              <a:ext uri="{FF2B5EF4-FFF2-40B4-BE49-F238E27FC236}">
                <a16:creationId xmlns:a16="http://schemas.microsoft.com/office/drawing/2014/main" id="{E54D9872-5E50-A14D-8E76-4EDE299DC2CA}"/>
              </a:ext>
            </a:extLst>
          </p:cNvPr>
          <p:cNvSpPr>
            <a:spLocks noGrp="1" noChangeAspect="1"/>
          </p:cNvSpPr>
          <p:nvPr>
            <p:ph type="pic" sz="quarter" idx="47" hasCustomPrompt="1"/>
          </p:nvPr>
        </p:nvSpPr>
        <p:spPr>
          <a:xfrm>
            <a:off x="5848793" y="2001236"/>
            <a:ext cx="461675" cy="406878"/>
          </a:xfrm>
        </p:spPr>
        <p:txBody>
          <a:bodyPr>
            <a:normAutofit/>
          </a:bodyPr>
          <a:lstStyle>
            <a:lvl1pPr marL="0" indent="0" algn="ctr">
              <a:buNone/>
              <a:defRPr sz="1000">
                <a:solidFill>
                  <a:srgbClr val="FFFFFF"/>
                </a:solidFill>
              </a:defRPr>
            </a:lvl1pPr>
          </a:lstStyle>
          <a:p>
            <a:r>
              <a:rPr lang="en-US"/>
              <a:t>icon</a:t>
            </a:r>
          </a:p>
        </p:txBody>
      </p:sp>
      <p:sp>
        <p:nvSpPr>
          <p:cNvPr id="59" name="Picture Placeholder 5">
            <a:extLst>
              <a:ext uri="{FF2B5EF4-FFF2-40B4-BE49-F238E27FC236}">
                <a16:creationId xmlns:a16="http://schemas.microsoft.com/office/drawing/2014/main" id="{104CB580-F936-DE4E-B09B-52166E6FC478}"/>
              </a:ext>
            </a:extLst>
          </p:cNvPr>
          <p:cNvSpPr>
            <a:spLocks noGrp="1" noChangeAspect="1"/>
          </p:cNvSpPr>
          <p:nvPr>
            <p:ph type="pic" sz="quarter" idx="48" hasCustomPrompt="1"/>
          </p:nvPr>
        </p:nvSpPr>
        <p:spPr>
          <a:xfrm>
            <a:off x="8105013" y="1994901"/>
            <a:ext cx="461675" cy="406878"/>
          </a:xfrm>
        </p:spPr>
        <p:txBody>
          <a:bodyPr>
            <a:normAutofit/>
          </a:bodyPr>
          <a:lstStyle>
            <a:lvl1pPr marL="0" indent="0" algn="ctr">
              <a:buNone/>
              <a:defRPr sz="1000">
                <a:solidFill>
                  <a:srgbClr val="FFFFFF"/>
                </a:solidFill>
              </a:defRPr>
            </a:lvl1pPr>
          </a:lstStyle>
          <a:p>
            <a:r>
              <a:rPr lang="en-US"/>
              <a:t>icon</a:t>
            </a:r>
          </a:p>
        </p:txBody>
      </p:sp>
      <p:sp>
        <p:nvSpPr>
          <p:cNvPr id="60" name="Picture Placeholder 5">
            <a:extLst>
              <a:ext uri="{FF2B5EF4-FFF2-40B4-BE49-F238E27FC236}">
                <a16:creationId xmlns:a16="http://schemas.microsoft.com/office/drawing/2014/main" id="{A0841739-4320-F14C-B285-9D8B25E2806E}"/>
              </a:ext>
            </a:extLst>
          </p:cNvPr>
          <p:cNvSpPr>
            <a:spLocks noGrp="1" noChangeAspect="1"/>
          </p:cNvSpPr>
          <p:nvPr>
            <p:ph type="pic" sz="quarter" idx="49" hasCustomPrompt="1"/>
          </p:nvPr>
        </p:nvSpPr>
        <p:spPr>
          <a:xfrm>
            <a:off x="10349898" y="1986735"/>
            <a:ext cx="461675" cy="406878"/>
          </a:xfrm>
        </p:spPr>
        <p:txBody>
          <a:bodyPr>
            <a:normAutofit/>
          </a:bodyPr>
          <a:lstStyle>
            <a:lvl1pPr marL="0" indent="0" algn="ctr">
              <a:buNone/>
              <a:defRPr sz="1000">
                <a:solidFill>
                  <a:srgbClr val="FFFFFF"/>
                </a:solidFill>
              </a:defRPr>
            </a:lvl1pPr>
          </a:lstStyle>
          <a:p>
            <a:r>
              <a:rPr lang="en-US"/>
              <a:t>icon</a:t>
            </a:r>
          </a:p>
        </p:txBody>
      </p:sp>
      <p:sp>
        <p:nvSpPr>
          <p:cNvPr id="62" name="Text Placeholder 43">
            <a:extLst>
              <a:ext uri="{FF2B5EF4-FFF2-40B4-BE49-F238E27FC236}">
                <a16:creationId xmlns:a16="http://schemas.microsoft.com/office/drawing/2014/main" id="{FB7BB7A9-7D68-B645-9B12-2C3FAD6A7967}"/>
              </a:ext>
            </a:extLst>
          </p:cNvPr>
          <p:cNvSpPr>
            <a:spLocks noGrp="1"/>
          </p:cNvSpPr>
          <p:nvPr>
            <p:ph type="body" sz="quarter" idx="15"/>
          </p:nvPr>
        </p:nvSpPr>
        <p:spPr>
          <a:xfrm>
            <a:off x="5127032" y="3672130"/>
            <a:ext cx="1937936" cy="2059353"/>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4" name="Text Placeholder 43">
            <a:extLst>
              <a:ext uri="{FF2B5EF4-FFF2-40B4-BE49-F238E27FC236}">
                <a16:creationId xmlns:a16="http://schemas.microsoft.com/office/drawing/2014/main" id="{83FDB191-D3B9-9A4C-BF3C-B641A2FF8502}"/>
              </a:ext>
            </a:extLst>
          </p:cNvPr>
          <p:cNvSpPr>
            <a:spLocks noGrp="1"/>
          </p:cNvSpPr>
          <p:nvPr>
            <p:ph type="body" sz="quarter" idx="50"/>
          </p:nvPr>
        </p:nvSpPr>
        <p:spPr>
          <a:xfrm>
            <a:off x="7344519" y="3672130"/>
            <a:ext cx="1937936" cy="2059349"/>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6" name="Text Placeholder 43">
            <a:extLst>
              <a:ext uri="{FF2B5EF4-FFF2-40B4-BE49-F238E27FC236}">
                <a16:creationId xmlns:a16="http://schemas.microsoft.com/office/drawing/2014/main" id="{8947A87D-20A7-E247-BECB-E6F488540E20}"/>
              </a:ext>
            </a:extLst>
          </p:cNvPr>
          <p:cNvSpPr>
            <a:spLocks noGrp="1"/>
          </p:cNvSpPr>
          <p:nvPr>
            <p:ph type="body" sz="quarter" idx="51"/>
          </p:nvPr>
        </p:nvSpPr>
        <p:spPr>
          <a:xfrm>
            <a:off x="9591420" y="3672130"/>
            <a:ext cx="1937936" cy="2051333"/>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7" name="Title 1">
            <a:extLst>
              <a:ext uri="{FF2B5EF4-FFF2-40B4-BE49-F238E27FC236}">
                <a16:creationId xmlns:a16="http://schemas.microsoft.com/office/drawing/2014/main" id="{21816115-26D8-634F-B64A-10958EDD1D4F}"/>
              </a:ext>
            </a:extLst>
          </p:cNvPr>
          <p:cNvSpPr>
            <a:spLocks noGrp="1"/>
          </p:cNvSpPr>
          <p:nvPr>
            <p:ph type="title" hasCustomPrompt="1"/>
          </p:nvPr>
        </p:nvSpPr>
        <p:spPr>
          <a:xfrm>
            <a:off x="830050" y="2190174"/>
            <a:ext cx="3824721" cy="1481957"/>
          </a:xfrm>
        </p:spPr>
        <p:txBody>
          <a:bodyPr>
            <a:noAutofit/>
          </a:bodyPr>
          <a:lstStyle>
            <a:lvl1pPr>
              <a:defRPr sz="5000">
                <a:solidFill>
                  <a:srgbClr val="FFFFFF"/>
                </a:solidFill>
              </a:defRPr>
            </a:lvl1pPr>
          </a:lstStyle>
          <a:p>
            <a:r>
              <a:rPr lang="pt-PT" noProof="0"/>
              <a:t>título </a:t>
            </a:r>
            <a:br>
              <a:rPr lang="pt-PT" noProof="0"/>
            </a:br>
            <a:r>
              <a:rPr lang="pt-PT" noProof="0"/>
              <a:t>do slide</a:t>
            </a:r>
          </a:p>
        </p:txBody>
      </p:sp>
      <p:sp>
        <p:nvSpPr>
          <p:cNvPr id="26" name="Slide Number Placeholder 5">
            <a:extLst>
              <a:ext uri="{FF2B5EF4-FFF2-40B4-BE49-F238E27FC236}">
                <a16:creationId xmlns:a16="http://schemas.microsoft.com/office/drawing/2014/main" id="{99EF07C2-597F-C047-A14C-9F0E689D2CD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28" name="Picture 27">
            <a:extLst>
              <a:ext uri="{FF2B5EF4-FFF2-40B4-BE49-F238E27FC236}">
                <a16:creationId xmlns:a16="http://schemas.microsoft.com/office/drawing/2014/main" id="{2B786D04-7C3B-C54F-A529-1003A712A5A0}"/>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16943322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UNDO VERMELHO TEXTURAD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E4FE07B-7600-574F-9891-56AC0EBC17B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5" name="Picture 4">
            <a:extLst>
              <a:ext uri="{FF2B5EF4-FFF2-40B4-BE49-F238E27FC236}">
                <a16:creationId xmlns:a16="http://schemas.microsoft.com/office/drawing/2014/main" id="{46556E18-048C-AD43-A6DB-888CE907510B}"/>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200494031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ILVER BACKGROUN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B6C76A-6514-E94C-8B07-150C17C6D7AB}"/>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7" name="Picture 6">
            <a:extLst>
              <a:ext uri="{FF2B5EF4-FFF2-40B4-BE49-F238E27FC236}">
                <a16:creationId xmlns:a16="http://schemas.microsoft.com/office/drawing/2014/main" id="{1DECAE07-8949-284E-8381-EC037335B533}"/>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393911629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PICTURE">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935B43CC-EE73-054A-BB29-500FDC90AE87}"/>
              </a:ext>
            </a:extLst>
          </p:cNvPr>
          <p:cNvSpPr>
            <a:spLocks noGrp="1"/>
          </p:cNvSpPr>
          <p:nvPr>
            <p:ph type="pic" sz="quarter" idx="10"/>
          </p:nvPr>
        </p:nvSpPr>
        <p:spPr>
          <a:xfrm>
            <a:off x="0" y="0"/>
            <a:ext cx="12268200" cy="6858000"/>
          </a:xfrm>
          <a:pattFill prst="pct5">
            <a:fgClr>
              <a:schemeClr val="accent1"/>
            </a:fgClr>
            <a:bgClr>
              <a:schemeClr val="bg1"/>
            </a:bgClr>
          </a:pattFill>
        </p:spPr>
        <p:txBody>
          <a:bodyPr/>
          <a:lstStyle>
            <a:lvl1pPr marL="0" indent="0">
              <a:buNone/>
              <a:defRPr/>
            </a:lvl1pPr>
          </a:lstStyle>
          <a:p>
            <a:endParaRPr lang="pt-PT"/>
          </a:p>
        </p:txBody>
      </p:sp>
      <p:sp>
        <p:nvSpPr>
          <p:cNvPr id="10" name="Slide Number Placeholder 5">
            <a:extLst>
              <a:ext uri="{FF2B5EF4-FFF2-40B4-BE49-F238E27FC236}">
                <a16:creationId xmlns:a16="http://schemas.microsoft.com/office/drawing/2014/main" id="{82E3F20B-70FE-9242-AACE-F4043C33E3B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spTree>
    <p:extLst>
      <p:ext uri="{BB962C8B-B14F-4D97-AF65-F5344CB8AC3E}">
        <p14:creationId xmlns:p14="http://schemas.microsoft.com/office/powerpoint/2010/main" val="8102634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FUNDO BRANCO GEL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86C27-8401-444F-BC5F-44B8A64F5B97}"/>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DEEE145F-07F3-0A4B-8602-5BED2EB3F684}"/>
              </a:ext>
            </a:extLst>
          </p:cNvPr>
          <p:cNvSpPr txBox="1">
            <a:spLocks/>
          </p:cNvSpPr>
          <p:nvPr userDrawn="1"/>
        </p:nvSpPr>
        <p:spPr>
          <a:xfrm>
            <a:off x="11315700" y="6264275"/>
            <a:ext cx="7239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8F53A4-1091-644E-BFE7-B6FDA85A5BF0}" type="slidenum">
              <a:rPr lang="en-US" sz="800" smtClean="0">
                <a:solidFill>
                  <a:srgbClr val="00151E"/>
                </a:solidFill>
              </a:rPr>
              <a:pPr/>
              <a:t>‹#›</a:t>
            </a:fld>
            <a:endParaRPr lang="en-US" sz="800">
              <a:solidFill>
                <a:srgbClr val="00151E"/>
              </a:solidFill>
            </a:endParaRPr>
          </a:p>
        </p:txBody>
      </p:sp>
    </p:spTree>
    <p:extLst>
      <p:ext uri="{BB962C8B-B14F-4D97-AF65-F5344CB8AC3E}">
        <p14:creationId xmlns:p14="http://schemas.microsoft.com/office/powerpoint/2010/main" val="8761542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cSld name="MASTER SLIDE COV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5270-7E6B-294F-9E7D-5E17E651208A}"/>
              </a:ext>
            </a:extLst>
          </p:cNvPr>
          <p:cNvSpPr>
            <a:spLocks noGrp="1"/>
          </p:cNvSpPr>
          <p:nvPr>
            <p:ph type="dt" sz="half" idx="10"/>
          </p:nvPr>
        </p:nvSpPr>
        <p:spPr/>
        <p:txBody>
          <a:bodyPr/>
          <a:lstStyle>
            <a:lvl1pPr>
              <a:defRPr sz="800"/>
            </a:lvl1pPr>
          </a:lstStyle>
          <a:p>
            <a:endParaRPr lang="en-US">
              <a:solidFill>
                <a:srgbClr val="00151E">
                  <a:tint val="75000"/>
                </a:srgbClr>
              </a:solidFill>
            </a:endParaRPr>
          </a:p>
        </p:txBody>
      </p:sp>
      <p:sp>
        <p:nvSpPr>
          <p:cNvPr id="3" name="Footer Placeholder 2">
            <a:extLst>
              <a:ext uri="{FF2B5EF4-FFF2-40B4-BE49-F238E27FC236}">
                <a16:creationId xmlns:a16="http://schemas.microsoft.com/office/drawing/2014/main" id="{711C0067-B709-5A42-B69F-4232235BD0F8}"/>
              </a:ext>
            </a:extLst>
          </p:cNvPr>
          <p:cNvSpPr>
            <a:spLocks noGrp="1"/>
          </p:cNvSpPr>
          <p:nvPr>
            <p:ph type="ftr" sz="quarter" idx="11"/>
          </p:nvPr>
        </p:nvSpPr>
        <p:spPr/>
        <p:txBody>
          <a:bodyPr/>
          <a:lstStyle>
            <a:lvl1pPr>
              <a:defRPr sz="800"/>
            </a:lvl1pPr>
          </a:lstStyle>
          <a:p>
            <a:endParaRPr lang="en-US">
              <a:solidFill>
                <a:srgbClr val="00151E">
                  <a:tint val="75000"/>
                </a:srgbClr>
              </a:solidFill>
            </a:endParaRPr>
          </a:p>
        </p:txBody>
      </p:sp>
      <p:sp>
        <p:nvSpPr>
          <p:cNvPr id="4" name="Slide Number Placeholder 3">
            <a:extLst>
              <a:ext uri="{FF2B5EF4-FFF2-40B4-BE49-F238E27FC236}">
                <a16:creationId xmlns:a16="http://schemas.microsoft.com/office/drawing/2014/main" id="{579BC474-B1F7-074A-9025-9AF72A3EEF9D}"/>
              </a:ext>
            </a:extLst>
          </p:cNvPr>
          <p:cNvSpPr>
            <a:spLocks noGrp="1"/>
          </p:cNvSpPr>
          <p:nvPr>
            <p:ph type="sldNum" sz="quarter" idx="12"/>
          </p:nvPr>
        </p:nvSpPr>
        <p:spPr/>
        <p:txBody>
          <a:bodyPr/>
          <a:lstStyle/>
          <a:p>
            <a:fld id="{108F53A4-1091-644E-BFE7-B6FDA85A5BF0}" type="slidenum">
              <a:rPr lang="en-US" smtClean="0">
                <a:solidFill>
                  <a:srgbClr val="00151E">
                    <a:tint val="75000"/>
                  </a:srgbClr>
                </a:solidFill>
              </a:rPr>
              <a:pPr/>
              <a:t>‹#›</a:t>
            </a:fld>
            <a:endParaRPr lang="en-US">
              <a:solidFill>
                <a:srgbClr val="00151E">
                  <a:tint val="75000"/>
                </a:srgbClr>
              </a:solidFill>
            </a:endParaRPr>
          </a:p>
        </p:txBody>
      </p:sp>
    </p:spTree>
    <p:extLst>
      <p:ext uri="{BB962C8B-B14F-4D97-AF65-F5344CB8AC3E}">
        <p14:creationId xmlns:p14="http://schemas.microsoft.com/office/powerpoint/2010/main" val="1431439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47" Type="http://schemas.openxmlformats.org/officeDocument/2006/relationships/slideLayout" Target="../slideLayouts/slideLayout94.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45" Type="http://schemas.openxmlformats.org/officeDocument/2006/relationships/slideLayout" Target="../slideLayouts/slideLayout92.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4" Type="http://schemas.openxmlformats.org/officeDocument/2006/relationships/slideLayout" Target="../slideLayouts/slideLayout91.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48" Type="http://schemas.openxmlformats.org/officeDocument/2006/relationships/theme" Target="../theme/theme2.xml"/><Relationship Id="rId8" Type="http://schemas.openxmlformats.org/officeDocument/2006/relationships/slideLayout" Target="../slideLayouts/slideLayout55.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slideLayout" Target="../slideLayouts/slideLayout93.xml"/><Relationship Id="rId20" Type="http://schemas.openxmlformats.org/officeDocument/2006/relationships/slideLayout" Target="../slideLayouts/slideLayout67.xml"/><Relationship Id="rId41"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327E2-975C-2A46-AC48-3DD296E0020A}"/>
              </a:ext>
            </a:extLst>
          </p:cNvPr>
          <p:cNvSpPr>
            <a:spLocks noGrp="1"/>
          </p:cNvSpPr>
          <p:nvPr>
            <p:ph type="title"/>
          </p:nvPr>
        </p:nvSpPr>
        <p:spPr>
          <a:xfrm>
            <a:off x="830050" y="500062"/>
            <a:ext cx="10515600" cy="1325563"/>
          </a:xfrm>
          <a:prstGeom prst="rect">
            <a:avLst/>
          </a:prstGeom>
        </p:spPr>
        <p:txBody>
          <a:bodyPr vert="horz" lIns="91440" tIns="45720" rIns="91440" bIns="45720" rtlCol="0" anchor="ctr">
            <a:normAutofit/>
          </a:bodyPr>
          <a:lstStyle/>
          <a:p>
            <a:r>
              <a:rPr lang="pt-PT" noProof="0" err="1"/>
              <a:t>Click</a:t>
            </a:r>
            <a:r>
              <a:rPr lang="pt-PT" noProof="0"/>
              <a:t> to </a:t>
            </a:r>
            <a:r>
              <a:rPr lang="pt-PT" noProof="0" err="1"/>
              <a:t>edit</a:t>
            </a:r>
            <a:r>
              <a:rPr lang="pt-PT" noProof="0"/>
              <a:t> master slide</a:t>
            </a:r>
          </a:p>
        </p:txBody>
      </p:sp>
      <p:sp>
        <p:nvSpPr>
          <p:cNvPr id="3" name="Text Placeholder 2">
            <a:extLst>
              <a:ext uri="{FF2B5EF4-FFF2-40B4-BE49-F238E27FC236}">
                <a16:creationId xmlns:a16="http://schemas.microsoft.com/office/drawing/2014/main" id="{6D055F66-6FDE-2C47-8F28-99199C2FF5D6}"/>
              </a:ext>
            </a:extLst>
          </p:cNvPr>
          <p:cNvSpPr>
            <a:spLocks noGrp="1"/>
          </p:cNvSpPr>
          <p:nvPr>
            <p:ph type="body" idx="1"/>
          </p:nvPr>
        </p:nvSpPr>
        <p:spPr>
          <a:xfrm>
            <a:off x="838200" y="1904432"/>
            <a:ext cx="10515600" cy="4351338"/>
          </a:xfrm>
          <a:prstGeom prst="rect">
            <a:avLst/>
          </a:prstGeom>
        </p:spPr>
        <p:txBody>
          <a:bodyPr vert="horz" lIns="91440" tIns="45720" rIns="91440" bIns="45720" rtlCol="0">
            <a:normAutofit/>
          </a:bodyPr>
          <a:lstStyle/>
          <a:p>
            <a:pPr lvl="0"/>
            <a:r>
              <a:rPr lang="pt-PT" noProof="0"/>
              <a:t>Click to edit Master text styles</a:t>
            </a:r>
          </a:p>
          <a:p>
            <a:pPr lvl="1"/>
            <a:r>
              <a:rPr lang="pt-PT" noProof="0"/>
              <a:t>Second level</a:t>
            </a:r>
          </a:p>
          <a:p>
            <a:pPr lvl="2"/>
            <a:r>
              <a:rPr lang="pt-PT" noProof="0"/>
              <a:t>Third level</a:t>
            </a:r>
          </a:p>
          <a:p>
            <a:pPr lvl="3"/>
            <a:r>
              <a:rPr lang="pt-PT" noProof="0"/>
              <a:t>Fourth level</a:t>
            </a:r>
          </a:p>
          <a:p>
            <a:pPr lvl="4"/>
            <a:r>
              <a:rPr lang="pt-PT" noProof="0"/>
              <a:t>Fifth level</a:t>
            </a:r>
          </a:p>
        </p:txBody>
      </p:sp>
      <p:sp>
        <p:nvSpPr>
          <p:cNvPr id="4" name="Date Placeholder 3">
            <a:extLst>
              <a:ext uri="{FF2B5EF4-FFF2-40B4-BE49-F238E27FC236}">
                <a16:creationId xmlns:a16="http://schemas.microsoft.com/office/drawing/2014/main" id="{0D1C0530-90ED-F248-922D-F636B9161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5DFC4172-3227-2448-BBEB-A4FCB25C4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4D5F3A-4B18-464A-B6CA-F247A4685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08F53A4-1091-644E-BFE7-B6FDA85A5BF0}" type="slidenum">
              <a:rPr lang="en-US" smtClean="0"/>
              <a:pPr/>
              <a:t>‹#›</a:t>
            </a:fld>
            <a:endParaRPr lang="en-US"/>
          </a:p>
        </p:txBody>
      </p:sp>
    </p:spTree>
    <p:extLst>
      <p:ext uri="{BB962C8B-B14F-4D97-AF65-F5344CB8AC3E}">
        <p14:creationId xmlns:p14="http://schemas.microsoft.com/office/powerpoint/2010/main" val="2738842983"/>
      </p:ext>
    </p:extLst>
  </p:cSld>
  <p:clrMap bg1="lt1" tx1="dk1" bg2="lt2" tx2="dk2" accent1="accent1" accent2="accent2" accent3="accent3" accent4="accent4" accent5="accent5" accent6="accent6" hlink="hlink" folHlink="folHlink"/>
  <p:sldLayoutIdLst>
    <p:sldLayoutId id="2147483817" r:id="rId1"/>
    <p:sldLayoutId id="2147483741" r:id="rId2"/>
    <p:sldLayoutId id="2147483744" r:id="rId3"/>
    <p:sldLayoutId id="2147483742" r:id="rId4"/>
    <p:sldLayoutId id="2147483743" r:id="rId5"/>
    <p:sldLayoutId id="2147483781" r:id="rId6"/>
    <p:sldLayoutId id="2147483754" r:id="rId7"/>
    <p:sldLayoutId id="2147483745" r:id="rId8"/>
    <p:sldLayoutId id="2147483746" r:id="rId9"/>
    <p:sldLayoutId id="2147483757" r:id="rId10"/>
    <p:sldLayoutId id="2147483756" r:id="rId11"/>
    <p:sldLayoutId id="2147483755" r:id="rId12"/>
    <p:sldLayoutId id="2147483747" r:id="rId13"/>
    <p:sldLayoutId id="2147483749" r:id="rId14"/>
    <p:sldLayoutId id="2147483748" r:id="rId15"/>
    <p:sldLayoutId id="2147483750" r:id="rId16"/>
    <p:sldLayoutId id="2147483751" r:id="rId17"/>
    <p:sldLayoutId id="2147483752" r:id="rId18"/>
    <p:sldLayoutId id="2147483753" r:id="rId19"/>
    <p:sldLayoutId id="2147483758" r:id="rId20"/>
    <p:sldLayoutId id="2147483759" r:id="rId21"/>
    <p:sldLayoutId id="2147483760" r:id="rId22"/>
    <p:sldLayoutId id="2147483761" r:id="rId23"/>
    <p:sldLayoutId id="2147483762" r:id="rId24"/>
    <p:sldLayoutId id="2147483763" r:id="rId25"/>
    <p:sldLayoutId id="2147483765" r:id="rId26"/>
    <p:sldLayoutId id="2147483766" r:id="rId27"/>
    <p:sldLayoutId id="2147483767" r:id="rId28"/>
    <p:sldLayoutId id="2147483768" r:id="rId29"/>
    <p:sldLayoutId id="2147483713" r:id="rId30"/>
    <p:sldLayoutId id="2147483769" r:id="rId31"/>
    <p:sldLayoutId id="2147483770" r:id="rId32"/>
    <p:sldLayoutId id="2147483771" r:id="rId33"/>
    <p:sldLayoutId id="2147483772" r:id="rId34"/>
    <p:sldLayoutId id="2147483779" r:id="rId35"/>
    <p:sldLayoutId id="2147483773" r:id="rId36"/>
    <p:sldLayoutId id="2147483774" r:id="rId37"/>
    <p:sldLayoutId id="2147483764" r:id="rId38"/>
    <p:sldLayoutId id="2147483815" r:id="rId39"/>
    <p:sldLayoutId id="2147483775" r:id="rId40"/>
    <p:sldLayoutId id="2147483714" r:id="rId41"/>
    <p:sldLayoutId id="2147483776" r:id="rId42"/>
    <p:sldLayoutId id="2147483777" r:id="rId43"/>
    <p:sldLayoutId id="2147483778" r:id="rId44"/>
    <p:sldLayoutId id="2147483780" r:id="rId45"/>
    <p:sldLayoutId id="2147483711" r:id="rId46"/>
    <p:sldLayoutId id="2147483716" r:id="rId47"/>
  </p:sldLayoutIdLst>
  <p:hf hdr="0" ftr="0" dt="0"/>
  <p:txStyles>
    <p:titleStyle>
      <a:lvl1pPr algn="l" defTabSz="914400" rtl="0" eaLnBrk="1" latinLnBrk="0" hangingPunct="1">
        <a:lnSpc>
          <a:spcPct val="90000"/>
        </a:lnSpc>
        <a:spcBef>
          <a:spcPct val="0"/>
        </a:spcBef>
        <a:buNone/>
        <a:defRPr sz="5000" b="1" i="0" kern="1200">
          <a:solidFill>
            <a:schemeClr val="accent4"/>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327E2-975C-2A46-AC48-3DD296E0020A}"/>
              </a:ext>
            </a:extLst>
          </p:cNvPr>
          <p:cNvSpPr>
            <a:spLocks noGrp="1"/>
          </p:cNvSpPr>
          <p:nvPr>
            <p:ph type="title"/>
          </p:nvPr>
        </p:nvSpPr>
        <p:spPr>
          <a:xfrm>
            <a:off x="830050" y="500062"/>
            <a:ext cx="10515600" cy="1325563"/>
          </a:xfrm>
          <a:prstGeom prst="rect">
            <a:avLst/>
          </a:prstGeom>
        </p:spPr>
        <p:txBody>
          <a:bodyPr vert="horz" lIns="91440" tIns="45720" rIns="91440" bIns="45720" rtlCol="0" anchor="ctr">
            <a:normAutofit/>
          </a:bodyPr>
          <a:lstStyle/>
          <a:p>
            <a:r>
              <a:rPr lang="pt-PT" noProof="0" err="1"/>
              <a:t>Click</a:t>
            </a:r>
            <a:r>
              <a:rPr lang="pt-PT" noProof="0"/>
              <a:t> to </a:t>
            </a:r>
            <a:r>
              <a:rPr lang="pt-PT" noProof="0" err="1"/>
              <a:t>edit</a:t>
            </a:r>
            <a:r>
              <a:rPr lang="pt-PT" noProof="0"/>
              <a:t> master slide</a:t>
            </a:r>
          </a:p>
        </p:txBody>
      </p:sp>
      <p:sp>
        <p:nvSpPr>
          <p:cNvPr id="3" name="Text Placeholder 2">
            <a:extLst>
              <a:ext uri="{FF2B5EF4-FFF2-40B4-BE49-F238E27FC236}">
                <a16:creationId xmlns:a16="http://schemas.microsoft.com/office/drawing/2014/main" id="{6D055F66-6FDE-2C47-8F28-99199C2FF5D6}"/>
              </a:ext>
            </a:extLst>
          </p:cNvPr>
          <p:cNvSpPr>
            <a:spLocks noGrp="1"/>
          </p:cNvSpPr>
          <p:nvPr>
            <p:ph type="body" idx="1"/>
          </p:nvPr>
        </p:nvSpPr>
        <p:spPr>
          <a:xfrm>
            <a:off x="838200" y="1904432"/>
            <a:ext cx="10515600" cy="4351338"/>
          </a:xfrm>
          <a:prstGeom prst="rect">
            <a:avLst/>
          </a:prstGeom>
        </p:spPr>
        <p:txBody>
          <a:bodyPr vert="horz" lIns="91440" tIns="45720" rIns="91440" bIns="45720" rtlCol="0">
            <a:normAutofit/>
          </a:bodyPr>
          <a:lstStyle/>
          <a:p>
            <a:pPr lvl="0"/>
            <a:r>
              <a:rPr lang="pt-PT" noProof="0"/>
              <a:t>Click to edit Master text styles</a:t>
            </a:r>
          </a:p>
          <a:p>
            <a:pPr lvl="1"/>
            <a:r>
              <a:rPr lang="pt-PT" noProof="0"/>
              <a:t>Second level</a:t>
            </a:r>
          </a:p>
          <a:p>
            <a:pPr lvl="2"/>
            <a:r>
              <a:rPr lang="pt-PT" noProof="0"/>
              <a:t>Third level</a:t>
            </a:r>
          </a:p>
          <a:p>
            <a:pPr lvl="3"/>
            <a:r>
              <a:rPr lang="pt-PT" noProof="0"/>
              <a:t>Fourth level</a:t>
            </a:r>
          </a:p>
          <a:p>
            <a:pPr lvl="4"/>
            <a:r>
              <a:rPr lang="pt-PT" noProof="0"/>
              <a:t>Fifth level</a:t>
            </a:r>
          </a:p>
        </p:txBody>
      </p:sp>
      <p:sp>
        <p:nvSpPr>
          <p:cNvPr id="4" name="Date Placeholder 3">
            <a:extLst>
              <a:ext uri="{FF2B5EF4-FFF2-40B4-BE49-F238E27FC236}">
                <a16:creationId xmlns:a16="http://schemas.microsoft.com/office/drawing/2014/main" id="{0D1C0530-90ED-F248-922D-F636B9161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srgbClr val="00151E">
                  <a:tint val="75000"/>
                </a:srgbClr>
              </a:solidFill>
            </a:endParaRPr>
          </a:p>
        </p:txBody>
      </p:sp>
      <p:sp>
        <p:nvSpPr>
          <p:cNvPr id="5" name="Footer Placeholder 4">
            <a:extLst>
              <a:ext uri="{FF2B5EF4-FFF2-40B4-BE49-F238E27FC236}">
                <a16:creationId xmlns:a16="http://schemas.microsoft.com/office/drawing/2014/main" id="{5DFC4172-3227-2448-BBEB-A4FCB25C4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151E">
                  <a:tint val="75000"/>
                </a:srgbClr>
              </a:solidFill>
            </a:endParaRPr>
          </a:p>
        </p:txBody>
      </p:sp>
      <p:sp>
        <p:nvSpPr>
          <p:cNvPr id="6" name="Slide Number Placeholder 5">
            <a:extLst>
              <a:ext uri="{FF2B5EF4-FFF2-40B4-BE49-F238E27FC236}">
                <a16:creationId xmlns:a16="http://schemas.microsoft.com/office/drawing/2014/main" id="{F74D5F3A-4B18-464A-B6CA-F247A4685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08F53A4-1091-644E-BFE7-B6FDA85A5BF0}" type="slidenum">
              <a:rPr lang="en-US" smtClean="0">
                <a:solidFill>
                  <a:srgbClr val="00151E">
                    <a:tint val="75000"/>
                  </a:srgbClr>
                </a:solidFill>
              </a:rPr>
              <a:pPr/>
              <a:t>‹#›</a:t>
            </a:fld>
            <a:endParaRPr lang="en-US">
              <a:solidFill>
                <a:srgbClr val="00151E">
                  <a:tint val="75000"/>
                </a:srgbClr>
              </a:solidFill>
            </a:endParaRPr>
          </a:p>
        </p:txBody>
      </p:sp>
    </p:spTree>
    <p:extLst>
      <p:ext uri="{BB962C8B-B14F-4D97-AF65-F5344CB8AC3E}">
        <p14:creationId xmlns:p14="http://schemas.microsoft.com/office/powerpoint/2010/main" val="2049710087"/>
      </p:ext>
    </p:extLst>
  </p:cSld>
  <p:clrMap bg1="lt1" tx1="dk1" bg2="lt2" tx2="dk2" accent1="accent1" accent2="accent2" accent3="accent3" accent4="accent4" accent5="accent5" accent6="accent6" hlink="hlink" folHlink="folHlink"/>
  <p:sldLayoutIdLst>
    <p:sldLayoutId id="2147483816"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Lst>
  <p:hf hdr="0" ftr="0" dt="0"/>
  <p:txStyles>
    <p:titleStyle>
      <a:lvl1pPr algn="l" defTabSz="914400" rtl="0" eaLnBrk="1" latinLnBrk="0" hangingPunct="1">
        <a:lnSpc>
          <a:spcPct val="90000"/>
        </a:lnSpc>
        <a:spcBef>
          <a:spcPct val="0"/>
        </a:spcBef>
        <a:buNone/>
        <a:defRPr sz="5000" b="1" i="0" kern="1200">
          <a:solidFill>
            <a:schemeClr val="accent4"/>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46.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7.xml"/><Relationship Id="rId5" Type="http://schemas.openxmlformats.org/officeDocument/2006/relationships/image" Target="../media/image1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7.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7.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7.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6.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7.xml"/><Relationship Id="rId1" Type="http://schemas.openxmlformats.org/officeDocument/2006/relationships/tags" Target="../tags/tag4.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7.xml"/><Relationship Id="rId1" Type="http://schemas.openxmlformats.org/officeDocument/2006/relationships/tags" Target="../tags/tag5.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7.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7.xml"/><Relationship Id="rId1" Type="http://schemas.openxmlformats.org/officeDocument/2006/relationships/tags" Target="../tags/tag6.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7.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4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47.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47.xml"/><Relationship Id="rId4" Type="http://schemas.openxmlformats.org/officeDocument/2006/relationships/image" Target="../media/image4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47.xml"/><Relationship Id="rId5" Type="http://schemas.openxmlformats.org/officeDocument/2006/relationships/image" Target="../media/image43.sv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3.svg"/><Relationship Id="rId2" Type="http://schemas.openxmlformats.org/officeDocument/2006/relationships/notesSlide" Target="../notesSlides/notesSlide28.xml"/><Relationship Id="rId1" Type="http://schemas.openxmlformats.org/officeDocument/2006/relationships/slideLayout" Target="../slideLayouts/slideLayout47.xml"/><Relationship Id="rId6" Type="http://schemas.openxmlformats.org/officeDocument/2006/relationships/image" Target="../media/image42.png"/><Relationship Id="rId5" Type="http://schemas.openxmlformats.org/officeDocument/2006/relationships/image" Target="../media/image46.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47.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47.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47.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6.png"/><Relationship Id="rId7"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47.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4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3.png"/><Relationship Id="rId7"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4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hyperlink" Target="https://docs.python.org/3/library/functions.html" TargetMode="External"/><Relationship Id="rId2" Type="http://schemas.openxmlformats.org/officeDocument/2006/relationships/notesSlide" Target="../notesSlides/notesSlide4.xml"/><Relationship Id="rId1" Type="http://schemas.openxmlformats.org/officeDocument/2006/relationships/slideLayout" Target="../slideLayouts/slideLayout47.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B70258-39BC-5249-9BFC-BA90A6CB95AD}"/>
              </a:ext>
            </a:extLst>
          </p:cNvPr>
          <p:cNvSpPr>
            <a:spLocks noGrp="1"/>
          </p:cNvSpPr>
          <p:nvPr>
            <p:ph type="sldNum" sz="quarter" idx="12"/>
          </p:nvPr>
        </p:nvSpPr>
        <p:spPr/>
        <p:txBody>
          <a:bodyPr/>
          <a:lstStyle/>
          <a:p>
            <a:fld id="{108F53A4-1091-644E-BFE7-B6FDA85A5BF0}" type="slidenum">
              <a:rPr lang="en-US" smtClean="0"/>
              <a:t>1</a:t>
            </a:fld>
            <a:endParaRPr lang="en-US"/>
          </a:p>
        </p:txBody>
      </p:sp>
      <p:pic>
        <p:nvPicPr>
          <p:cNvPr id="3" name="Picture 2">
            <a:extLst>
              <a:ext uri="{FF2B5EF4-FFF2-40B4-BE49-F238E27FC236}">
                <a16:creationId xmlns:a16="http://schemas.microsoft.com/office/drawing/2014/main" id="{7D1949C4-D417-8942-95F1-5BBD287E2580}"/>
              </a:ext>
            </a:extLst>
          </p:cNvPr>
          <p:cNvPicPr>
            <a:picLocks noChangeAspect="1"/>
          </p:cNvPicPr>
          <p:nvPr/>
        </p:nvPicPr>
        <p:blipFill>
          <a:blip r:embed="rId3"/>
          <a:srcRect/>
          <a:stretch/>
        </p:blipFill>
        <p:spPr>
          <a:xfrm flipH="1">
            <a:off x="-34246" y="-64562"/>
            <a:ext cx="12785467" cy="7074962"/>
          </a:xfrm>
          <a:prstGeom prst="rect">
            <a:avLst/>
          </a:prstGeom>
        </p:spPr>
      </p:pic>
      <p:pic>
        <p:nvPicPr>
          <p:cNvPr id="5" name="Picture 4">
            <a:extLst>
              <a:ext uri="{FF2B5EF4-FFF2-40B4-BE49-F238E27FC236}">
                <a16:creationId xmlns:a16="http://schemas.microsoft.com/office/drawing/2014/main" id="{09740C80-E243-7C43-8A7C-7D4F04C19769}"/>
              </a:ext>
            </a:extLst>
          </p:cNvPr>
          <p:cNvPicPr>
            <a:picLocks noChangeAspect="1"/>
          </p:cNvPicPr>
          <p:nvPr/>
        </p:nvPicPr>
        <p:blipFill>
          <a:blip r:embed="rId4"/>
          <a:srcRect/>
          <a:stretch/>
        </p:blipFill>
        <p:spPr>
          <a:xfrm>
            <a:off x="9594160" y="368591"/>
            <a:ext cx="1688691" cy="612604"/>
          </a:xfrm>
          <a:prstGeom prst="rect">
            <a:avLst/>
          </a:prstGeom>
        </p:spPr>
      </p:pic>
      <p:sp>
        <p:nvSpPr>
          <p:cNvPr id="6" name="Retângulo 2">
            <a:extLst>
              <a:ext uri="{FF2B5EF4-FFF2-40B4-BE49-F238E27FC236}">
                <a16:creationId xmlns:a16="http://schemas.microsoft.com/office/drawing/2014/main" id="{C80C6A65-A9B1-564E-ABA9-F34AD5CE8585}"/>
              </a:ext>
            </a:extLst>
          </p:cNvPr>
          <p:cNvSpPr/>
          <p:nvPr/>
        </p:nvSpPr>
        <p:spPr>
          <a:xfrm rot="10800000">
            <a:off x="-34246" y="2465579"/>
            <a:ext cx="12785467" cy="457747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7" name="CaixaDeTexto 5">
            <a:extLst>
              <a:ext uri="{FF2B5EF4-FFF2-40B4-BE49-F238E27FC236}">
                <a16:creationId xmlns:a16="http://schemas.microsoft.com/office/drawing/2014/main" id="{75E59DB2-CDDA-614B-8530-6CC5CCA31D6F}"/>
              </a:ext>
            </a:extLst>
          </p:cNvPr>
          <p:cNvSpPr txBox="1"/>
          <p:nvPr/>
        </p:nvSpPr>
        <p:spPr>
          <a:xfrm>
            <a:off x="1135696" y="4349883"/>
            <a:ext cx="10153650" cy="1588127"/>
          </a:xfrm>
          <a:prstGeom prst="rect">
            <a:avLst/>
          </a:prstGeom>
          <a:noFill/>
        </p:spPr>
        <p:txBody>
          <a:bodyPr wrap="square" rtlCol="0" anchor="t">
            <a:spAutoFit/>
          </a:bodyPr>
          <a:lstStyle/>
          <a:p>
            <a:pPr>
              <a:lnSpc>
                <a:spcPct val="90000"/>
              </a:lnSpc>
            </a:pPr>
            <a:r>
              <a:rPr lang="pt-PT" sz="4400" b="1" dirty="0">
                <a:solidFill>
                  <a:srgbClr val="FFFFFF"/>
                </a:solidFill>
                <a:latin typeface="Segoe UI" panose="020B0502040204020203" pitchFamily="34" charset="0"/>
                <a:cs typeface="Segoe UI" panose="020B0502040204020203" pitchFamily="34" charset="0"/>
              </a:rPr>
              <a:t>Closer Academy – Advanced Python and GIT</a:t>
            </a:r>
          </a:p>
          <a:p>
            <a:pPr>
              <a:lnSpc>
                <a:spcPct val="90000"/>
              </a:lnSpc>
            </a:pPr>
            <a:r>
              <a:rPr lang="pt-PT" sz="2000" dirty="0">
                <a:solidFill>
                  <a:srgbClr val="FFFFFF"/>
                </a:solidFill>
                <a:latin typeface="Segoe UI" panose="020B0502040204020203" pitchFamily="34" charset="0"/>
                <a:cs typeface="Segoe UI" panose="020B0502040204020203" pitchFamily="34" charset="0"/>
              </a:rPr>
              <a:t>April 2024</a:t>
            </a:r>
          </a:p>
        </p:txBody>
      </p:sp>
      <p:pic>
        <p:nvPicPr>
          <p:cNvPr id="10" name="Picture 9" descr="Icon&#10;&#10;Description automatically generated">
            <a:extLst>
              <a:ext uri="{FF2B5EF4-FFF2-40B4-BE49-F238E27FC236}">
                <a16:creationId xmlns:a16="http://schemas.microsoft.com/office/drawing/2014/main" id="{6948B655-02A7-594A-91B8-5D2215B9032C}"/>
              </a:ext>
            </a:extLst>
          </p:cNvPr>
          <p:cNvPicPr>
            <a:picLocks noChangeAspect="1"/>
          </p:cNvPicPr>
          <p:nvPr/>
        </p:nvPicPr>
        <p:blipFill>
          <a:blip r:embed="rId5"/>
          <a:stretch>
            <a:fillRect/>
          </a:stretch>
        </p:blipFill>
        <p:spPr>
          <a:xfrm>
            <a:off x="259169" y="3429000"/>
            <a:ext cx="2472277" cy="1390656"/>
          </a:xfrm>
          <a:prstGeom prst="rect">
            <a:avLst/>
          </a:prstGeom>
        </p:spPr>
      </p:pic>
    </p:spTree>
    <p:extLst>
      <p:ext uri="{BB962C8B-B14F-4D97-AF65-F5344CB8AC3E}">
        <p14:creationId xmlns:p14="http://schemas.microsoft.com/office/powerpoint/2010/main" val="153202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D800F-9C9E-369F-1C2B-E537D3BF31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2E7DE6-290E-B2C8-ACA6-A9641A122068}"/>
              </a:ext>
            </a:extLst>
          </p:cNvPr>
          <p:cNvSpPr>
            <a:spLocks noGrp="1"/>
          </p:cNvSpPr>
          <p:nvPr>
            <p:ph type="title"/>
          </p:nvPr>
        </p:nvSpPr>
        <p:spPr>
          <a:xfrm>
            <a:off x="838200" y="3302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Types of Function Arguments</a:t>
            </a:r>
            <a:endParaRPr lang="pt-PT" dirty="0"/>
          </a:p>
        </p:txBody>
      </p:sp>
      <p:sp>
        <p:nvSpPr>
          <p:cNvPr id="10" name="TextBox 9">
            <a:extLst>
              <a:ext uri="{FF2B5EF4-FFF2-40B4-BE49-F238E27FC236}">
                <a16:creationId xmlns:a16="http://schemas.microsoft.com/office/drawing/2014/main" id="{C5B20C12-44F1-1A83-3E08-E6DA570F5D08}"/>
              </a:ext>
            </a:extLst>
          </p:cNvPr>
          <p:cNvSpPr txBox="1"/>
          <p:nvPr/>
        </p:nvSpPr>
        <p:spPr>
          <a:xfrm>
            <a:off x="982578" y="1978715"/>
            <a:ext cx="9543757" cy="2949205"/>
          </a:xfrm>
          <a:prstGeom prst="rect">
            <a:avLst/>
          </a:prstGeom>
          <a:noFill/>
        </p:spPr>
        <p:txBody>
          <a:bodyPr wrap="square">
            <a:spAutoFit/>
          </a:bodyPr>
          <a:lstStyle/>
          <a:p>
            <a:pPr algn="just" rtl="0" fontAlgn="base">
              <a:lnSpc>
                <a:spcPct val="150000"/>
              </a:lnSpc>
            </a:pPr>
            <a:r>
              <a:rPr lang="en-US" b="1" dirty="0"/>
              <a:t>In Python, function arguments are the values or variables passed to a function or method when calling it. These arguments are used to specify the parameters of the function or method. In Python, there are the following types of arguments for functions:</a:t>
            </a:r>
          </a:p>
          <a:p>
            <a:pPr algn="just" rtl="0" fontAlgn="base">
              <a:lnSpc>
                <a:spcPct val="150000"/>
              </a:lnSpc>
            </a:pPr>
            <a:r>
              <a:rPr lang="en-US" b="1" dirty="0"/>
              <a:t>- Positional arguments</a:t>
            </a:r>
          </a:p>
          <a:p>
            <a:pPr algn="just" rtl="0" fontAlgn="base">
              <a:lnSpc>
                <a:spcPct val="150000"/>
              </a:lnSpc>
            </a:pPr>
            <a:r>
              <a:rPr lang="en-US" b="1" dirty="0"/>
              <a:t>- Keyword arguments</a:t>
            </a:r>
          </a:p>
          <a:p>
            <a:pPr algn="just" rtl="0" fontAlgn="base">
              <a:lnSpc>
                <a:spcPct val="150000"/>
              </a:lnSpc>
            </a:pPr>
            <a:r>
              <a:rPr lang="en-US" b="1" dirty="0"/>
              <a:t>- Default or optional arguments</a:t>
            </a:r>
          </a:p>
          <a:p>
            <a:pPr algn="just" rtl="0" fontAlgn="base">
              <a:lnSpc>
                <a:spcPct val="150000"/>
              </a:lnSpc>
            </a:pPr>
            <a:r>
              <a:rPr lang="en-US" b="1" dirty="0"/>
              <a:t>- Arbitrary arguments (variable-length arguments *</a:t>
            </a:r>
            <a:r>
              <a:rPr lang="en-US" b="1" dirty="0" err="1"/>
              <a:t>args</a:t>
            </a:r>
            <a:r>
              <a:rPr lang="en-US" b="1" dirty="0"/>
              <a:t> and **</a:t>
            </a:r>
            <a:r>
              <a:rPr lang="en-US" b="1" dirty="0" err="1"/>
              <a:t>kwargs</a:t>
            </a:r>
            <a:r>
              <a:rPr lang="en-US" b="1" dirty="0"/>
              <a:t>)</a:t>
            </a:r>
          </a:p>
        </p:txBody>
      </p:sp>
      <p:pic>
        <p:nvPicPr>
          <p:cNvPr id="13" name="Picture 12">
            <a:extLst>
              <a:ext uri="{FF2B5EF4-FFF2-40B4-BE49-F238E27FC236}">
                <a16:creationId xmlns:a16="http://schemas.microsoft.com/office/drawing/2014/main" id="{8EB07FB7-A3C6-A9C3-3D10-C5CA36A9E4DB}"/>
              </a:ext>
            </a:extLst>
          </p:cNvPr>
          <p:cNvPicPr>
            <a:picLocks noChangeAspect="1"/>
          </p:cNvPicPr>
          <p:nvPr/>
        </p:nvPicPr>
        <p:blipFill>
          <a:blip r:embed="rId3"/>
          <a:stretch>
            <a:fillRect/>
          </a:stretch>
        </p:blipFill>
        <p:spPr>
          <a:xfrm>
            <a:off x="8232480" y="3165706"/>
            <a:ext cx="1359877" cy="1359877"/>
          </a:xfrm>
          <a:prstGeom prst="rect">
            <a:avLst/>
          </a:prstGeom>
        </p:spPr>
      </p:pic>
      <p:pic>
        <p:nvPicPr>
          <p:cNvPr id="16" name="Picture 15">
            <a:extLst>
              <a:ext uri="{FF2B5EF4-FFF2-40B4-BE49-F238E27FC236}">
                <a16:creationId xmlns:a16="http://schemas.microsoft.com/office/drawing/2014/main" id="{E9BCDFE3-08EF-7A29-C932-3ACAEBB875CD}"/>
              </a:ext>
            </a:extLst>
          </p:cNvPr>
          <p:cNvPicPr>
            <a:picLocks noChangeAspect="1"/>
          </p:cNvPicPr>
          <p:nvPr/>
        </p:nvPicPr>
        <p:blipFill>
          <a:blip r:embed="rId4"/>
          <a:stretch>
            <a:fillRect/>
          </a:stretch>
        </p:blipFill>
        <p:spPr>
          <a:xfrm>
            <a:off x="9869624" y="3419510"/>
            <a:ext cx="852268" cy="852268"/>
          </a:xfrm>
          <a:prstGeom prst="rect">
            <a:avLst/>
          </a:prstGeom>
        </p:spPr>
      </p:pic>
    </p:spTree>
    <p:extLst>
      <p:ext uri="{BB962C8B-B14F-4D97-AF65-F5344CB8AC3E}">
        <p14:creationId xmlns:p14="http://schemas.microsoft.com/office/powerpoint/2010/main" val="2883238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191CE-AAFF-1D18-C364-143D4B627AE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83A08A-2E49-B67C-9569-00A88C65E7ED}"/>
              </a:ext>
            </a:extLst>
          </p:cNvPr>
          <p:cNvSpPr txBox="1">
            <a:spLocks/>
          </p:cNvSpPr>
          <p:nvPr/>
        </p:nvSpPr>
        <p:spPr>
          <a:xfrm>
            <a:off x="1632835" y="3488350"/>
            <a:ext cx="7041607" cy="2949518"/>
          </a:xfrm>
          <a:prstGeom prst="rect">
            <a:avLst/>
          </a:prstGeom>
          <a:solidFill>
            <a:schemeClr val="tx1"/>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introduce</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(name, age):</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This function prints an introduction.</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b="0" i="0" dirty="0">
                <a:solidFill>
                  <a:srgbClr val="E9950C"/>
                </a:solidFill>
                <a:effectLst/>
                <a:highlight>
                  <a:srgbClr val="0D0D0D"/>
                </a:highlight>
                <a:latin typeface="Consolas" panose="020B0609020204030204" pitchFamily="49" charset="0"/>
              </a:rPr>
              <a:t>print</a:t>
            </a:r>
            <a:r>
              <a:rPr lang="en-US" sz="1300" b="0" i="0" dirty="0">
                <a:solidFill>
                  <a:srgbClr val="FFFFFF"/>
                </a:solidFill>
                <a:effectLst/>
                <a:highlight>
                  <a:srgbClr val="0D0D0D"/>
                </a:highlight>
                <a:latin typeface="Consolas" panose="020B0609020204030204" pitchFamily="49" charset="0"/>
              </a:rPr>
              <a:t>(</a:t>
            </a:r>
            <a:r>
              <a:rPr lang="en-US" sz="1300" b="0" i="0" dirty="0">
                <a:solidFill>
                  <a:srgbClr val="00A67D"/>
                </a:solidFill>
                <a:effectLst/>
                <a:highlight>
                  <a:srgbClr val="0D0D0D"/>
                </a:highlight>
                <a:latin typeface="Consolas" panose="020B0609020204030204" pitchFamily="49" charset="0"/>
              </a:rPr>
              <a:t>"Hello, my name is"</a:t>
            </a:r>
            <a:r>
              <a:rPr lang="en-US" sz="1300" b="0" i="0" dirty="0">
                <a:solidFill>
                  <a:srgbClr val="FFFFFF"/>
                </a:solidFill>
                <a:effectLst/>
                <a:highlight>
                  <a:srgbClr val="0D0D0D"/>
                </a:highlight>
                <a:latin typeface="Consolas" panose="020B0609020204030204" pitchFamily="49" charset="0"/>
              </a:rPr>
              <a:t>, name, </a:t>
            </a:r>
            <a:r>
              <a:rPr lang="en-US" sz="1300" b="0" i="0" dirty="0">
                <a:solidFill>
                  <a:srgbClr val="00A67D"/>
                </a:solidFill>
                <a:effectLst/>
                <a:highlight>
                  <a:srgbClr val="0D0D0D"/>
                </a:highlight>
                <a:latin typeface="Consolas" panose="020B0609020204030204" pitchFamily="49" charset="0"/>
              </a:rPr>
              <a:t>"and I am"</a:t>
            </a:r>
            <a:r>
              <a:rPr lang="en-US" sz="1300" b="0" i="0" dirty="0">
                <a:solidFill>
                  <a:srgbClr val="FFFFFF"/>
                </a:solidFill>
                <a:effectLst/>
                <a:highlight>
                  <a:srgbClr val="0D0D0D"/>
                </a:highlight>
                <a:latin typeface="Consolas" panose="020B0609020204030204" pitchFamily="49" charset="0"/>
              </a:rPr>
              <a:t>, age, </a:t>
            </a:r>
            <a:r>
              <a:rPr lang="en-US" sz="1300" b="0" i="0" dirty="0">
                <a:solidFill>
                  <a:srgbClr val="00A67D"/>
                </a:solidFill>
                <a:effectLst/>
                <a:highlight>
                  <a:srgbClr val="0D0D0D"/>
                </a:highlight>
                <a:latin typeface="Consolas" panose="020B0609020204030204" pitchFamily="49" charset="0"/>
              </a:rPr>
              <a:t>"years old."</a:t>
            </a:r>
            <a:r>
              <a:rPr lang="en-US" sz="1300" b="0" i="0" dirty="0">
                <a:solidFill>
                  <a:srgbClr val="FFFFFF"/>
                </a:solidFill>
                <a:effectLst/>
                <a:highlight>
                  <a:srgbClr val="0D0D0D"/>
                </a:highlight>
                <a:latin typeface="Consolas" panose="020B0609020204030204" pitchFamily="49" charset="0"/>
              </a:rPr>
              <a:t>)</a:t>
            </a:r>
          </a:p>
          <a:p>
            <a:pPr marL="0" indent="0">
              <a:lnSpc>
                <a:spcPct val="100000"/>
              </a:lnSpc>
              <a:buNone/>
              <a:tabLst>
                <a:tab pos="446088" algn="l"/>
              </a:tabLst>
            </a:pPr>
            <a:endPar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introduce</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“Alice”</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25) </a:t>
            </a:r>
          </a:p>
          <a:p>
            <a:pPr marL="0" indent="0">
              <a:lnSpc>
                <a:spcPct val="100000"/>
              </a:lnSpc>
              <a:buNone/>
              <a:tabLst>
                <a:tab pos="446088" algn="l"/>
              </a:tabLst>
            </a:pP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Output: Hello, my name is Alice and I am 25 years old.</a:t>
            </a:r>
          </a:p>
          <a:p>
            <a:pPr marL="0" indent="0">
              <a:lnSpc>
                <a:spcPct val="100000"/>
              </a:lnSpc>
              <a:buNone/>
              <a:tabLst>
                <a:tab pos="446088" algn="l"/>
              </a:tabLst>
            </a:pPr>
            <a:endPar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introduce</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(25,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“Alice”</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Output: Hello, my name is 25 and I am Alice years old.</a:t>
            </a:r>
          </a:p>
        </p:txBody>
      </p:sp>
      <p:sp>
        <p:nvSpPr>
          <p:cNvPr id="2" name="Title 1">
            <a:extLst>
              <a:ext uri="{FF2B5EF4-FFF2-40B4-BE49-F238E27FC236}">
                <a16:creationId xmlns:a16="http://schemas.microsoft.com/office/drawing/2014/main" id="{71D6D3BC-4878-83B1-5751-CD8A2FEECD1E}"/>
              </a:ext>
            </a:extLst>
          </p:cNvPr>
          <p:cNvSpPr>
            <a:spLocks noGrp="1"/>
          </p:cNvSpPr>
          <p:nvPr>
            <p:ph type="title"/>
          </p:nvPr>
        </p:nvSpPr>
        <p:spPr>
          <a:xfrm>
            <a:off x="838200" y="833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Positional Arguments</a:t>
            </a:r>
            <a:endParaRPr lang="pt-PT" dirty="0"/>
          </a:p>
        </p:txBody>
      </p:sp>
      <p:sp>
        <p:nvSpPr>
          <p:cNvPr id="10" name="TextBox 9">
            <a:extLst>
              <a:ext uri="{FF2B5EF4-FFF2-40B4-BE49-F238E27FC236}">
                <a16:creationId xmlns:a16="http://schemas.microsoft.com/office/drawing/2014/main" id="{DAB94A33-C4FE-F47B-7156-E1BBE2DDDA63}"/>
              </a:ext>
            </a:extLst>
          </p:cNvPr>
          <p:cNvSpPr txBox="1"/>
          <p:nvPr/>
        </p:nvSpPr>
        <p:spPr>
          <a:xfrm>
            <a:off x="982578" y="1310791"/>
            <a:ext cx="9543757" cy="2118209"/>
          </a:xfrm>
          <a:prstGeom prst="rect">
            <a:avLst/>
          </a:prstGeom>
          <a:noFill/>
        </p:spPr>
        <p:txBody>
          <a:bodyPr wrap="square">
            <a:spAutoFit/>
          </a:bodyPr>
          <a:lstStyle/>
          <a:p>
            <a:pPr algn="just">
              <a:lnSpc>
                <a:spcPct val="150000"/>
              </a:lnSpc>
            </a:pPr>
            <a:r>
              <a:rPr lang="en-US" dirty="0"/>
              <a:t>Positional arguments are passed to a function </a:t>
            </a:r>
            <a:r>
              <a:rPr lang="en-US" b="1" dirty="0"/>
              <a:t>based on their position</a:t>
            </a:r>
            <a:r>
              <a:rPr lang="en-US" dirty="0"/>
              <a:t>. They rely on the </a:t>
            </a:r>
            <a:r>
              <a:rPr lang="en-US" b="1" dirty="0"/>
              <a:t>order in which they are provided</a:t>
            </a:r>
            <a:r>
              <a:rPr lang="en-US" dirty="0"/>
              <a:t>.</a:t>
            </a:r>
          </a:p>
          <a:p>
            <a:pPr algn="just">
              <a:lnSpc>
                <a:spcPct val="150000"/>
              </a:lnSpc>
            </a:pPr>
            <a:r>
              <a:rPr lang="en-US" dirty="0"/>
              <a:t>If a user accidentally switches the positional arguments, the function will interpret the arguments in the wrong order.</a:t>
            </a:r>
          </a:p>
          <a:p>
            <a:pPr algn="just">
              <a:lnSpc>
                <a:spcPct val="150000"/>
              </a:lnSpc>
            </a:pPr>
            <a:r>
              <a:rPr lang="en-US" b="1" dirty="0"/>
              <a:t>Example:</a:t>
            </a:r>
          </a:p>
        </p:txBody>
      </p:sp>
      <p:pic>
        <p:nvPicPr>
          <p:cNvPr id="13" name="Picture 12">
            <a:extLst>
              <a:ext uri="{FF2B5EF4-FFF2-40B4-BE49-F238E27FC236}">
                <a16:creationId xmlns:a16="http://schemas.microsoft.com/office/drawing/2014/main" id="{1C9491D8-CE0E-624A-ECE4-A77BF49E2215}"/>
              </a:ext>
            </a:extLst>
          </p:cNvPr>
          <p:cNvPicPr>
            <a:picLocks noChangeAspect="1"/>
          </p:cNvPicPr>
          <p:nvPr/>
        </p:nvPicPr>
        <p:blipFill>
          <a:blip r:embed="rId3"/>
          <a:stretch>
            <a:fillRect/>
          </a:stretch>
        </p:blipFill>
        <p:spPr>
          <a:xfrm>
            <a:off x="8559310" y="2912135"/>
            <a:ext cx="1359877" cy="1359877"/>
          </a:xfrm>
          <a:prstGeom prst="rect">
            <a:avLst/>
          </a:prstGeom>
        </p:spPr>
      </p:pic>
      <p:pic>
        <p:nvPicPr>
          <p:cNvPr id="16" name="Picture 15">
            <a:extLst>
              <a:ext uri="{FF2B5EF4-FFF2-40B4-BE49-F238E27FC236}">
                <a16:creationId xmlns:a16="http://schemas.microsoft.com/office/drawing/2014/main" id="{F27DC805-163C-5D04-466E-4940C0A2F65D}"/>
              </a:ext>
            </a:extLst>
          </p:cNvPr>
          <p:cNvPicPr>
            <a:picLocks noChangeAspect="1"/>
          </p:cNvPicPr>
          <p:nvPr/>
        </p:nvPicPr>
        <p:blipFill>
          <a:blip r:embed="rId4"/>
          <a:stretch>
            <a:fillRect/>
          </a:stretch>
        </p:blipFill>
        <p:spPr>
          <a:xfrm>
            <a:off x="10100201" y="3099197"/>
            <a:ext cx="852268" cy="852268"/>
          </a:xfrm>
          <a:prstGeom prst="rect">
            <a:avLst/>
          </a:prstGeom>
        </p:spPr>
      </p:pic>
      <p:sp>
        <p:nvSpPr>
          <p:cNvPr id="11" name="Rectangle 10">
            <a:extLst>
              <a:ext uri="{FF2B5EF4-FFF2-40B4-BE49-F238E27FC236}">
                <a16:creationId xmlns:a16="http://schemas.microsoft.com/office/drawing/2014/main" id="{EBEB2106-CCFB-DD3E-C2EF-A5FD4A6DEBDD}"/>
              </a:ext>
            </a:extLst>
          </p:cNvPr>
          <p:cNvSpPr/>
          <p:nvPr/>
        </p:nvSpPr>
        <p:spPr>
          <a:xfrm>
            <a:off x="1689345" y="5243680"/>
            <a:ext cx="5143941" cy="303529"/>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3166A6-1F83-1D6E-905B-065A50C6C29A}"/>
              </a:ext>
            </a:extLst>
          </p:cNvPr>
          <p:cNvSpPr/>
          <p:nvPr/>
        </p:nvSpPr>
        <p:spPr>
          <a:xfrm>
            <a:off x="1689345" y="5991600"/>
            <a:ext cx="5143941" cy="303529"/>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785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767B3-666D-AB98-6929-6B4D2D17B7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088B37-99E5-68A0-9E6E-B07E5D187186}"/>
              </a:ext>
            </a:extLst>
          </p:cNvPr>
          <p:cNvSpPr>
            <a:spLocks noGrp="1"/>
          </p:cNvSpPr>
          <p:nvPr>
            <p:ph type="title"/>
          </p:nvPr>
        </p:nvSpPr>
        <p:spPr>
          <a:xfrm>
            <a:off x="838200" y="833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Keyword Arguments</a:t>
            </a:r>
            <a:endParaRPr lang="pt-PT" dirty="0"/>
          </a:p>
        </p:txBody>
      </p:sp>
      <p:sp>
        <p:nvSpPr>
          <p:cNvPr id="10" name="TextBox 9">
            <a:extLst>
              <a:ext uri="{FF2B5EF4-FFF2-40B4-BE49-F238E27FC236}">
                <a16:creationId xmlns:a16="http://schemas.microsoft.com/office/drawing/2014/main" id="{64CCCE4D-2159-0C34-405E-EA76352B345B}"/>
              </a:ext>
            </a:extLst>
          </p:cNvPr>
          <p:cNvSpPr txBox="1"/>
          <p:nvPr/>
        </p:nvSpPr>
        <p:spPr>
          <a:xfrm>
            <a:off x="982578" y="1978715"/>
            <a:ext cx="9543757" cy="1287212"/>
          </a:xfrm>
          <a:prstGeom prst="rect">
            <a:avLst/>
          </a:prstGeom>
          <a:noFill/>
        </p:spPr>
        <p:txBody>
          <a:bodyPr wrap="square">
            <a:spAutoFit/>
          </a:bodyPr>
          <a:lstStyle/>
          <a:p>
            <a:pPr algn="just">
              <a:lnSpc>
                <a:spcPct val="150000"/>
              </a:lnSpc>
            </a:pPr>
            <a:r>
              <a:rPr lang="en-US" dirty="0"/>
              <a:t>Allow you to </a:t>
            </a:r>
            <a:r>
              <a:rPr lang="en-US" b="1" dirty="0"/>
              <a:t>specify arguments by their parameter names </a:t>
            </a:r>
            <a:r>
              <a:rPr lang="en-US" dirty="0"/>
              <a:t>when calling a function. This way, you can </a:t>
            </a:r>
            <a:r>
              <a:rPr lang="en-US" b="1" dirty="0"/>
              <a:t>provide arguments out of order or omit some arguments</a:t>
            </a:r>
            <a:r>
              <a:rPr lang="en-US" dirty="0"/>
              <a:t> if you know their default values.</a:t>
            </a:r>
          </a:p>
          <a:p>
            <a:pPr algn="just">
              <a:lnSpc>
                <a:spcPct val="150000"/>
              </a:lnSpc>
            </a:pPr>
            <a:r>
              <a:rPr lang="en-US" b="1" dirty="0"/>
              <a:t>Example:</a:t>
            </a:r>
          </a:p>
        </p:txBody>
      </p:sp>
      <p:pic>
        <p:nvPicPr>
          <p:cNvPr id="13" name="Picture 12">
            <a:extLst>
              <a:ext uri="{FF2B5EF4-FFF2-40B4-BE49-F238E27FC236}">
                <a16:creationId xmlns:a16="http://schemas.microsoft.com/office/drawing/2014/main" id="{A6B84E47-AE8C-B0DD-E875-9A56E28D28BD}"/>
              </a:ext>
            </a:extLst>
          </p:cNvPr>
          <p:cNvPicPr>
            <a:picLocks noChangeAspect="1"/>
          </p:cNvPicPr>
          <p:nvPr/>
        </p:nvPicPr>
        <p:blipFill>
          <a:blip r:embed="rId3"/>
          <a:stretch>
            <a:fillRect/>
          </a:stretch>
        </p:blipFill>
        <p:spPr>
          <a:xfrm>
            <a:off x="8559310" y="2912135"/>
            <a:ext cx="1359877" cy="1359877"/>
          </a:xfrm>
          <a:prstGeom prst="rect">
            <a:avLst/>
          </a:prstGeom>
        </p:spPr>
      </p:pic>
      <p:pic>
        <p:nvPicPr>
          <p:cNvPr id="16" name="Picture 15">
            <a:extLst>
              <a:ext uri="{FF2B5EF4-FFF2-40B4-BE49-F238E27FC236}">
                <a16:creationId xmlns:a16="http://schemas.microsoft.com/office/drawing/2014/main" id="{86725650-656E-7AC3-FDBE-87D70AF281E9}"/>
              </a:ext>
            </a:extLst>
          </p:cNvPr>
          <p:cNvPicPr>
            <a:picLocks noChangeAspect="1"/>
          </p:cNvPicPr>
          <p:nvPr/>
        </p:nvPicPr>
        <p:blipFill>
          <a:blip r:embed="rId4"/>
          <a:stretch>
            <a:fillRect/>
          </a:stretch>
        </p:blipFill>
        <p:spPr>
          <a:xfrm>
            <a:off x="10100201" y="3099197"/>
            <a:ext cx="852268" cy="852268"/>
          </a:xfrm>
          <a:prstGeom prst="rect">
            <a:avLst/>
          </a:prstGeom>
        </p:spPr>
      </p:pic>
      <p:sp>
        <p:nvSpPr>
          <p:cNvPr id="3" name="Content Placeholder 2">
            <a:extLst>
              <a:ext uri="{FF2B5EF4-FFF2-40B4-BE49-F238E27FC236}">
                <a16:creationId xmlns:a16="http://schemas.microsoft.com/office/drawing/2014/main" id="{2417E74E-F9DB-669E-9B59-205C532BCAF9}"/>
              </a:ext>
            </a:extLst>
          </p:cNvPr>
          <p:cNvSpPr txBox="1">
            <a:spLocks/>
          </p:cNvSpPr>
          <p:nvPr/>
        </p:nvSpPr>
        <p:spPr>
          <a:xfrm>
            <a:off x="2464724" y="3292519"/>
            <a:ext cx="5313319" cy="2949518"/>
          </a:xfrm>
          <a:prstGeom prst="rect">
            <a:avLst/>
          </a:prstGeom>
          <a:solidFill>
            <a:schemeClr val="tx1"/>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greeting</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(name, greeting):</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This function prints a greeting.</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3BEE3"/>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(greeting, name)</a:t>
            </a:r>
          </a:p>
          <a:p>
            <a:pPr marL="0" indent="0">
              <a:lnSpc>
                <a:spcPct val="100000"/>
              </a:lnSpc>
              <a:buNone/>
              <a:tabLst>
                <a:tab pos="446088" algn="l"/>
              </a:tabLst>
            </a:pPr>
            <a:endPar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greeting</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(greeting=</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err="1">
                <a:solidFill>
                  <a:srgbClr val="00B050"/>
                </a:solidFill>
                <a:latin typeface="Consolas" panose="020B0609020204030204" pitchFamily="49" charset="0"/>
                <a:ea typeface="Verdana" panose="020B0604030504040204" pitchFamily="34" charset="0"/>
                <a:cs typeface="Sans Serif Collection" panose="020B0502040504020204" pitchFamily="34" charset="0"/>
              </a:rPr>
              <a:t>Olá</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name=</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“Alice”</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Output: Hello Alice</a:t>
            </a:r>
          </a:p>
          <a:p>
            <a:pPr marL="0" indent="0">
              <a:lnSpc>
                <a:spcPct val="100000"/>
              </a:lnSpc>
              <a:buNone/>
              <a:tabLst>
                <a:tab pos="446088" algn="l"/>
              </a:tabLst>
            </a:pPr>
            <a:endPar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greeting</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(name=</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“Alice”</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greeting=</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err="1">
                <a:solidFill>
                  <a:srgbClr val="00B050"/>
                </a:solidFill>
                <a:latin typeface="Consolas" panose="020B0609020204030204" pitchFamily="49" charset="0"/>
                <a:ea typeface="Verdana" panose="020B0604030504040204" pitchFamily="34" charset="0"/>
                <a:cs typeface="Sans Serif Collection" panose="020B0502040504020204" pitchFamily="34" charset="0"/>
              </a:rPr>
              <a:t>Olá</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Output: Hello Alice</a:t>
            </a:r>
          </a:p>
        </p:txBody>
      </p:sp>
      <p:sp>
        <p:nvSpPr>
          <p:cNvPr id="4" name="Rectangle 3">
            <a:extLst>
              <a:ext uri="{FF2B5EF4-FFF2-40B4-BE49-F238E27FC236}">
                <a16:creationId xmlns:a16="http://schemas.microsoft.com/office/drawing/2014/main" id="{C6EA7199-ED5C-19F8-7CF9-93B31CCD374C}"/>
              </a:ext>
            </a:extLst>
          </p:cNvPr>
          <p:cNvSpPr/>
          <p:nvPr/>
        </p:nvSpPr>
        <p:spPr>
          <a:xfrm>
            <a:off x="2498590" y="5072764"/>
            <a:ext cx="2042929" cy="255761"/>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C53945-CDAF-5624-1255-42688A69707A}"/>
              </a:ext>
            </a:extLst>
          </p:cNvPr>
          <p:cNvSpPr/>
          <p:nvPr/>
        </p:nvSpPr>
        <p:spPr>
          <a:xfrm>
            <a:off x="2498591" y="5823957"/>
            <a:ext cx="2042928" cy="255761"/>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4D9480D-EDED-3D03-658B-9EEFAC902C0F}"/>
              </a:ext>
            </a:extLst>
          </p:cNvPr>
          <p:cNvSpPr txBox="1"/>
          <p:nvPr/>
        </p:nvSpPr>
        <p:spPr>
          <a:xfrm>
            <a:off x="8150578" y="4441397"/>
            <a:ext cx="3360342" cy="1200329"/>
          </a:xfrm>
          <a:prstGeom prst="rect">
            <a:avLst/>
          </a:prstGeom>
          <a:noFill/>
        </p:spPr>
        <p:txBody>
          <a:bodyPr wrap="square" rtlCol="0">
            <a:spAutoFit/>
          </a:bodyPr>
          <a:lstStyle/>
          <a:p>
            <a:pPr algn="just"/>
            <a:r>
              <a:rPr lang="pt-PT" b="1" dirty="0">
                <a:solidFill>
                  <a:schemeClr val="accent1"/>
                </a:solidFill>
              </a:rPr>
              <a:t>Note: </a:t>
            </a:r>
            <a:r>
              <a:rPr lang="en-US" dirty="0"/>
              <a:t>The result of the function will be the same because we are passing the same values for each parameter of the function.</a:t>
            </a:r>
          </a:p>
        </p:txBody>
      </p:sp>
    </p:spTree>
    <p:extLst>
      <p:ext uri="{BB962C8B-B14F-4D97-AF65-F5344CB8AC3E}">
        <p14:creationId xmlns:p14="http://schemas.microsoft.com/office/powerpoint/2010/main" val="89787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805E1-2E37-E35D-7BBA-927BAE4D38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5F10EF-2936-345A-82BB-DB09314F3B19}"/>
              </a:ext>
            </a:extLst>
          </p:cNvPr>
          <p:cNvSpPr>
            <a:spLocks noGrp="1"/>
          </p:cNvSpPr>
          <p:nvPr>
            <p:ph type="title"/>
          </p:nvPr>
        </p:nvSpPr>
        <p:spPr>
          <a:xfrm>
            <a:off x="838200" y="833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Default Arguments</a:t>
            </a:r>
            <a:endParaRPr lang="pt-PT" dirty="0"/>
          </a:p>
        </p:txBody>
      </p:sp>
      <p:sp>
        <p:nvSpPr>
          <p:cNvPr id="10" name="TextBox 9">
            <a:extLst>
              <a:ext uri="{FF2B5EF4-FFF2-40B4-BE49-F238E27FC236}">
                <a16:creationId xmlns:a16="http://schemas.microsoft.com/office/drawing/2014/main" id="{5422F0F0-C2B4-C3BE-C505-C25D80E451C5}"/>
              </a:ext>
            </a:extLst>
          </p:cNvPr>
          <p:cNvSpPr txBox="1"/>
          <p:nvPr/>
        </p:nvSpPr>
        <p:spPr>
          <a:xfrm>
            <a:off x="982578" y="1673095"/>
            <a:ext cx="9543757" cy="1287212"/>
          </a:xfrm>
          <a:prstGeom prst="rect">
            <a:avLst/>
          </a:prstGeom>
          <a:noFill/>
        </p:spPr>
        <p:txBody>
          <a:bodyPr wrap="square">
            <a:spAutoFit/>
          </a:bodyPr>
          <a:lstStyle/>
          <a:p>
            <a:pPr algn="just">
              <a:lnSpc>
                <a:spcPct val="150000"/>
              </a:lnSpc>
            </a:pPr>
            <a:r>
              <a:rPr lang="en-US" dirty="0"/>
              <a:t>Parameters in a function that have a </a:t>
            </a:r>
            <a:r>
              <a:rPr lang="en-US" b="1" dirty="0"/>
              <a:t>default value assigned to them</a:t>
            </a:r>
            <a:r>
              <a:rPr lang="en-US" dirty="0"/>
              <a:t>. </a:t>
            </a:r>
            <a:r>
              <a:rPr lang="en-US" b="1" dirty="0"/>
              <a:t>If the function is called without passing a value</a:t>
            </a:r>
            <a:r>
              <a:rPr lang="en-US" dirty="0"/>
              <a:t> for these parameters, </a:t>
            </a:r>
            <a:r>
              <a:rPr lang="en-US" b="1" dirty="0"/>
              <a:t>the default value is used</a:t>
            </a:r>
            <a:r>
              <a:rPr lang="en-US" dirty="0"/>
              <a:t>.</a:t>
            </a:r>
          </a:p>
          <a:p>
            <a:pPr algn="just">
              <a:lnSpc>
                <a:spcPct val="150000"/>
              </a:lnSpc>
            </a:pPr>
            <a:r>
              <a:rPr lang="en-US" b="1" dirty="0"/>
              <a:t>Example:</a:t>
            </a:r>
          </a:p>
        </p:txBody>
      </p:sp>
      <p:pic>
        <p:nvPicPr>
          <p:cNvPr id="13" name="Picture 12">
            <a:extLst>
              <a:ext uri="{FF2B5EF4-FFF2-40B4-BE49-F238E27FC236}">
                <a16:creationId xmlns:a16="http://schemas.microsoft.com/office/drawing/2014/main" id="{3EDFE21D-1873-CBA3-42D6-E57EC99F7493}"/>
              </a:ext>
            </a:extLst>
          </p:cNvPr>
          <p:cNvPicPr>
            <a:picLocks noChangeAspect="1"/>
          </p:cNvPicPr>
          <p:nvPr/>
        </p:nvPicPr>
        <p:blipFill>
          <a:blip r:embed="rId3"/>
          <a:stretch>
            <a:fillRect/>
          </a:stretch>
        </p:blipFill>
        <p:spPr>
          <a:xfrm>
            <a:off x="8463057" y="2475829"/>
            <a:ext cx="1359877" cy="1359877"/>
          </a:xfrm>
          <a:prstGeom prst="rect">
            <a:avLst/>
          </a:prstGeom>
        </p:spPr>
      </p:pic>
      <p:pic>
        <p:nvPicPr>
          <p:cNvPr id="16" name="Picture 15">
            <a:extLst>
              <a:ext uri="{FF2B5EF4-FFF2-40B4-BE49-F238E27FC236}">
                <a16:creationId xmlns:a16="http://schemas.microsoft.com/office/drawing/2014/main" id="{07505810-2915-B4F9-ACF8-CA0B7C65BAF7}"/>
              </a:ext>
            </a:extLst>
          </p:cNvPr>
          <p:cNvPicPr>
            <a:picLocks noChangeAspect="1"/>
          </p:cNvPicPr>
          <p:nvPr/>
        </p:nvPicPr>
        <p:blipFill>
          <a:blip r:embed="rId4"/>
          <a:stretch>
            <a:fillRect/>
          </a:stretch>
        </p:blipFill>
        <p:spPr>
          <a:xfrm>
            <a:off x="10100201" y="2729633"/>
            <a:ext cx="852268" cy="852268"/>
          </a:xfrm>
          <a:prstGeom prst="rect">
            <a:avLst/>
          </a:prstGeom>
        </p:spPr>
      </p:pic>
      <p:pic>
        <p:nvPicPr>
          <p:cNvPr id="4" name="Picture 3">
            <a:extLst>
              <a:ext uri="{FF2B5EF4-FFF2-40B4-BE49-F238E27FC236}">
                <a16:creationId xmlns:a16="http://schemas.microsoft.com/office/drawing/2014/main" id="{21039932-1B44-0392-13C9-915D3B1C56C7}"/>
              </a:ext>
            </a:extLst>
          </p:cNvPr>
          <p:cNvPicPr>
            <a:picLocks noChangeAspect="1"/>
          </p:cNvPicPr>
          <p:nvPr/>
        </p:nvPicPr>
        <p:blipFill>
          <a:blip r:embed="rId5"/>
          <a:stretch>
            <a:fillRect/>
          </a:stretch>
        </p:blipFill>
        <p:spPr>
          <a:xfrm>
            <a:off x="2587039" y="3224464"/>
            <a:ext cx="3600953" cy="1333686"/>
          </a:xfrm>
          <a:prstGeom prst="rect">
            <a:avLst/>
          </a:prstGeom>
        </p:spPr>
      </p:pic>
      <p:sp>
        <p:nvSpPr>
          <p:cNvPr id="3" name="TextBox 2">
            <a:extLst>
              <a:ext uri="{FF2B5EF4-FFF2-40B4-BE49-F238E27FC236}">
                <a16:creationId xmlns:a16="http://schemas.microsoft.com/office/drawing/2014/main" id="{B785344E-D1FB-65C9-B381-B46FAB891379}"/>
              </a:ext>
            </a:extLst>
          </p:cNvPr>
          <p:cNvSpPr txBox="1"/>
          <p:nvPr/>
        </p:nvSpPr>
        <p:spPr>
          <a:xfrm>
            <a:off x="7620000" y="4267200"/>
            <a:ext cx="3476977" cy="1754326"/>
          </a:xfrm>
          <a:prstGeom prst="rect">
            <a:avLst/>
          </a:prstGeom>
          <a:noFill/>
        </p:spPr>
        <p:txBody>
          <a:bodyPr wrap="square" rtlCol="0">
            <a:spAutoFit/>
          </a:bodyPr>
          <a:lstStyle/>
          <a:p>
            <a:pPr algn="just"/>
            <a:r>
              <a:rPr lang="pt-PT" b="1" dirty="0">
                <a:solidFill>
                  <a:schemeClr val="accent1"/>
                </a:solidFill>
              </a:rPr>
              <a:t>Note: </a:t>
            </a:r>
            <a:r>
              <a:rPr lang="en-US" dirty="0"/>
              <a:t>One can only </a:t>
            </a:r>
            <a:r>
              <a:rPr lang="en-US" b="1" dirty="0"/>
              <a:t>call a function without parameters </a:t>
            </a:r>
            <a:r>
              <a:rPr lang="en-US" dirty="0"/>
              <a:t>(e.g., greet()) </a:t>
            </a:r>
            <a:r>
              <a:rPr lang="en-US" b="1" dirty="0"/>
              <a:t>when all the arguments of the function are predefined or when the function does not require parameters</a:t>
            </a:r>
            <a:r>
              <a:rPr lang="en-US" dirty="0"/>
              <a:t>.</a:t>
            </a:r>
          </a:p>
        </p:txBody>
      </p:sp>
    </p:spTree>
    <p:extLst>
      <p:ext uri="{BB962C8B-B14F-4D97-AF65-F5344CB8AC3E}">
        <p14:creationId xmlns:p14="http://schemas.microsoft.com/office/powerpoint/2010/main" val="184430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2A15-4955-C0E0-9800-A3433D5DAC9A}"/>
              </a:ext>
            </a:extLst>
          </p:cNvPr>
          <p:cNvSpPr>
            <a:spLocks noGrp="1"/>
          </p:cNvSpPr>
          <p:nvPr>
            <p:ph type="title"/>
          </p:nvPr>
        </p:nvSpPr>
        <p:spPr>
          <a:xfrm>
            <a:off x="838200" y="69967"/>
            <a:ext cx="10515600" cy="1325563"/>
          </a:xfrm>
        </p:spPr>
        <p:txBody>
          <a:bodyPr/>
          <a:lstStyle/>
          <a:p>
            <a:r>
              <a:rPr lang="en-US" dirty="0"/>
              <a:t>Arguments</a:t>
            </a:r>
          </a:p>
        </p:txBody>
      </p:sp>
      <p:sp>
        <p:nvSpPr>
          <p:cNvPr id="3" name="Content Placeholder 2">
            <a:extLst>
              <a:ext uri="{FF2B5EF4-FFF2-40B4-BE49-F238E27FC236}">
                <a16:creationId xmlns:a16="http://schemas.microsoft.com/office/drawing/2014/main" id="{97A4FF53-7EF2-A669-57E8-859A7CFF63B8}"/>
              </a:ext>
            </a:extLst>
          </p:cNvPr>
          <p:cNvSpPr>
            <a:spLocks noGrp="1"/>
          </p:cNvSpPr>
          <p:nvPr>
            <p:ph idx="1"/>
          </p:nvPr>
        </p:nvSpPr>
        <p:spPr>
          <a:xfrm>
            <a:off x="838200" y="1239253"/>
            <a:ext cx="10515600" cy="3850105"/>
          </a:xfrm>
        </p:spPr>
        <p:txBody>
          <a:bodyPr>
            <a:normAutofit/>
          </a:bodyPr>
          <a:lstStyle/>
          <a:p>
            <a:pPr marL="365125" indent="-365125" algn="just"/>
            <a:r>
              <a:rPr lang="en-US" sz="1600" dirty="0"/>
              <a:t>A function should be called with the correct number of arguments. This means that if the function has two arguments, we should call the function with two arguments and neither more nor less (unless arguments are already predefined - in which case the predefined value is used if not directly specified).</a:t>
            </a:r>
          </a:p>
        </p:txBody>
      </p:sp>
      <p:sp>
        <p:nvSpPr>
          <p:cNvPr id="4" name="Slide Number Placeholder 3">
            <a:extLst>
              <a:ext uri="{FF2B5EF4-FFF2-40B4-BE49-F238E27FC236}">
                <a16:creationId xmlns:a16="http://schemas.microsoft.com/office/drawing/2014/main" id="{66EDC7F4-BB0E-98F4-F4B9-4E7F589736E5}"/>
              </a:ext>
            </a:extLst>
          </p:cNvPr>
          <p:cNvSpPr>
            <a:spLocks noGrp="1"/>
          </p:cNvSpPr>
          <p:nvPr>
            <p:ph type="sldNum" sz="quarter" idx="12"/>
          </p:nvPr>
        </p:nvSpPr>
        <p:spPr/>
        <p:txBody>
          <a:bodyPr/>
          <a:lstStyle/>
          <a:p>
            <a:fld id="{3CA26747-8305-48E9-B811-81F74861E943}" type="slidenum">
              <a:rPr lang="pt-PT" smtClean="0"/>
              <a:t>14</a:t>
            </a:fld>
            <a:endParaRPr lang="pt-PT"/>
          </a:p>
        </p:txBody>
      </p:sp>
      <p:sp>
        <p:nvSpPr>
          <p:cNvPr id="5" name="Content Placeholder 2">
            <a:extLst>
              <a:ext uri="{FF2B5EF4-FFF2-40B4-BE49-F238E27FC236}">
                <a16:creationId xmlns:a16="http://schemas.microsoft.com/office/drawing/2014/main" id="{2AD00F93-B489-E7C5-A9A7-8BCE2C7E64CD}"/>
              </a:ext>
            </a:extLst>
          </p:cNvPr>
          <p:cNvSpPr txBox="1">
            <a:spLocks/>
          </p:cNvSpPr>
          <p:nvPr/>
        </p:nvSpPr>
        <p:spPr>
          <a:xfrm>
            <a:off x="2337301" y="2389408"/>
            <a:ext cx="6637366" cy="2521259"/>
          </a:xfrm>
          <a:prstGeom prst="rect">
            <a:avLst/>
          </a:prstGeom>
          <a:solidFill>
            <a:schemeClr val="tx1"/>
          </a:solidFill>
          <a:ln>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multiply_3_numbers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(nr1, nr2, nr3=3):</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"""This function multiplies three numbers (nr1, nr2, nr3)."""</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4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return</a:t>
            </a:r>
            <a:r>
              <a:rPr lang="en-US" sz="1400" dirty="0">
                <a:solidFill>
                  <a:srgbClr val="7030A0"/>
                </a:solidFill>
                <a:latin typeface="Consolas" panose="020B0609020204030204" pitchFamily="49" charset="0"/>
                <a:ea typeface="Verdana" panose="020B0604030504040204" pitchFamily="34" charset="0"/>
                <a:cs typeface="Sans Serif Collection" panose="020B0502040504020204" pitchFamily="34" charset="0"/>
              </a:rPr>
              <a:t> </a:t>
            </a:r>
            <a:r>
              <a:rPr lang="en-US" sz="14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nr1 * nr2 * nr3</a:t>
            </a:r>
          </a:p>
          <a:p>
            <a:pPr marL="0" indent="0">
              <a:lnSpc>
                <a:spcPct val="100000"/>
              </a:lnSpc>
              <a:buNone/>
              <a:tabLst>
                <a:tab pos="446088" algn="l"/>
              </a:tabLst>
            </a:pP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result1 = multiply_3_numbers</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(2, 4)</a:t>
            </a:r>
          </a:p>
          <a:p>
            <a:pPr marL="0" indent="0">
              <a:lnSpc>
                <a:spcPct val="100000"/>
              </a:lnSpc>
              <a:buNone/>
              <a:tabLst>
                <a:tab pos="446088" algn="l"/>
              </a:tabLst>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(result1) </a:t>
            </a:r>
          </a:p>
          <a:p>
            <a:pPr marL="0" indent="0">
              <a:lnSpc>
                <a:spcPct val="100000"/>
              </a:lnSpc>
              <a:buNone/>
              <a:tabLst>
                <a:tab pos="446088" algn="l"/>
              </a:tabLst>
            </a:pP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Output: 24</a:t>
            </a:r>
          </a:p>
          <a:p>
            <a:pPr marL="0" indent="0">
              <a:lnSpc>
                <a:spcPct val="100000"/>
              </a:lnSpc>
              <a:buNone/>
              <a:tabLst>
                <a:tab pos="446088" algn="l"/>
              </a:tabLst>
            </a:pPr>
            <a:endPar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result2 = multiply_3_numbers</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(2, 4, 4) </a:t>
            </a:r>
          </a:p>
          <a:p>
            <a:pPr marL="0" indent="0">
              <a:lnSpc>
                <a:spcPct val="100000"/>
              </a:lnSpc>
              <a:buNone/>
              <a:tabLst>
                <a:tab pos="446088" algn="l"/>
              </a:tabLst>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(result2)</a:t>
            </a:r>
          </a:p>
          <a:p>
            <a:pPr marL="0" indent="0">
              <a:lnSpc>
                <a:spcPct val="100000"/>
              </a:lnSpc>
              <a:buNone/>
              <a:tabLst>
                <a:tab pos="446088" algn="l"/>
              </a:tabLst>
            </a:pP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Output: 32</a:t>
            </a:r>
          </a:p>
        </p:txBody>
      </p:sp>
      <p:sp>
        <p:nvSpPr>
          <p:cNvPr id="7" name="Content Placeholder 2">
            <a:extLst>
              <a:ext uri="{FF2B5EF4-FFF2-40B4-BE49-F238E27FC236}">
                <a16:creationId xmlns:a16="http://schemas.microsoft.com/office/drawing/2014/main" id="{C41E2385-16E2-BCAB-0425-42A35941007B}"/>
              </a:ext>
            </a:extLst>
          </p:cNvPr>
          <p:cNvSpPr txBox="1">
            <a:spLocks/>
          </p:cNvSpPr>
          <p:nvPr/>
        </p:nvSpPr>
        <p:spPr>
          <a:xfrm>
            <a:off x="2337301" y="4910667"/>
            <a:ext cx="6637366" cy="708080"/>
          </a:xfrm>
          <a:prstGeom prst="rect">
            <a:avLst/>
          </a:prstGeom>
          <a:solidFill>
            <a:schemeClr val="tx1"/>
          </a:solidFill>
          <a:ln>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tabLst>
                <a:tab pos="446088" algn="l"/>
              </a:tabLst>
            </a:pPr>
            <a:endPar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result3 = multiply_3_numbers</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(4)</a:t>
            </a:r>
          </a:p>
          <a:p>
            <a:pPr marL="0" indent="0">
              <a:lnSpc>
                <a:spcPct val="100000"/>
              </a:lnSpc>
              <a:buNone/>
              <a:tabLst>
                <a:tab pos="446088" algn="l"/>
              </a:tabLst>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(result3)</a:t>
            </a:r>
          </a:p>
        </p:txBody>
      </p:sp>
      <p:pic>
        <p:nvPicPr>
          <p:cNvPr id="8" name="Picture 7">
            <a:extLst>
              <a:ext uri="{FF2B5EF4-FFF2-40B4-BE49-F238E27FC236}">
                <a16:creationId xmlns:a16="http://schemas.microsoft.com/office/drawing/2014/main" id="{5352AC46-B828-EB94-D623-B7BF27074A28}"/>
              </a:ext>
            </a:extLst>
          </p:cNvPr>
          <p:cNvPicPr>
            <a:picLocks noChangeAspect="1"/>
          </p:cNvPicPr>
          <p:nvPr/>
        </p:nvPicPr>
        <p:blipFill>
          <a:blip r:embed="rId3"/>
          <a:stretch>
            <a:fillRect/>
          </a:stretch>
        </p:blipFill>
        <p:spPr>
          <a:xfrm>
            <a:off x="4999621" y="4794719"/>
            <a:ext cx="6960731" cy="1594975"/>
          </a:xfrm>
          <a:prstGeom prst="rect">
            <a:avLst/>
          </a:prstGeom>
        </p:spPr>
      </p:pic>
    </p:spTree>
    <p:extLst>
      <p:ext uri="{BB962C8B-B14F-4D97-AF65-F5344CB8AC3E}">
        <p14:creationId xmlns:p14="http://schemas.microsoft.com/office/powerpoint/2010/main" val="23944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EC88C-F34E-14EE-89CF-02D90B919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9B56E-03E2-9222-BB8C-163747DC1320}"/>
              </a:ext>
            </a:extLst>
          </p:cNvPr>
          <p:cNvSpPr>
            <a:spLocks noGrp="1"/>
          </p:cNvSpPr>
          <p:nvPr>
            <p:ph type="title"/>
          </p:nvPr>
        </p:nvSpPr>
        <p:spPr>
          <a:xfrm>
            <a:off x="702734" y="378951"/>
            <a:ext cx="10515600" cy="1325563"/>
          </a:xfrm>
        </p:spPr>
        <p:txBody>
          <a:bodyPr>
            <a:normAutofit fontScale="90000"/>
          </a:bodyPr>
          <a:lstStyle/>
          <a:p>
            <a:pPr algn="ctr"/>
            <a:r>
              <a:rPr lang="en-US" dirty="0"/>
              <a:t>*</a:t>
            </a:r>
            <a:r>
              <a:rPr lang="en-US" dirty="0" err="1"/>
              <a:t>Args</a:t>
            </a:r>
            <a:r>
              <a:rPr lang="en-US" dirty="0"/>
              <a:t> - Variable-length non-keyword arguments</a:t>
            </a:r>
          </a:p>
        </p:txBody>
      </p:sp>
      <p:sp>
        <p:nvSpPr>
          <p:cNvPr id="3" name="Content Placeholder 2">
            <a:extLst>
              <a:ext uri="{FF2B5EF4-FFF2-40B4-BE49-F238E27FC236}">
                <a16:creationId xmlns:a16="http://schemas.microsoft.com/office/drawing/2014/main" id="{5A10CAB2-79D8-74E3-6E61-C2F04B745939}"/>
              </a:ext>
            </a:extLst>
          </p:cNvPr>
          <p:cNvSpPr>
            <a:spLocks noGrp="1"/>
          </p:cNvSpPr>
          <p:nvPr>
            <p:ph idx="1"/>
          </p:nvPr>
        </p:nvSpPr>
        <p:spPr>
          <a:xfrm>
            <a:off x="838200" y="1925806"/>
            <a:ext cx="10515600" cy="1199873"/>
          </a:xfrm>
        </p:spPr>
        <p:txBody>
          <a:bodyPr>
            <a:normAutofit/>
          </a:bodyPr>
          <a:lstStyle/>
          <a:p>
            <a:pPr marL="365125" indent="-365125"/>
            <a:r>
              <a:rPr lang="en-US" sz="1600" dirty="0"/>
              <a:t>*</a:t>
            </a:r>
            <a:r>
              <a:rPr lang="en-US" sz="1600" dirty="0" err="1"/>
              <a:t>Args</a:t>
            </a:r>
            <a:r>
              <a:rPr lang="en-US" sz="1600" dirty="0"/>
              <a:t>: are used to pass a variable number of non-keyword arguments to a function - they act as an </a:t>
            </a:r>
            <a:r>
              <a:rPr lang="en-US" sz="1600" dirty="0" err="1"/>
              <a:t>iterable</a:t>
            </a:r>
            <a:r>
              <a:rPr lang="en-US" sz="1600" dirty="0"/>
              <a:t>.</a:t>
            </a:r>
          </a:p>
        </p:txBody>
      </p:sp>
      <p:sp>
        <p:nvSpPr>
          <p:cNvPr id="4" name="Slide Number Placeholder 3">
            <a:extLst>
              <a:ext uri="{FF2B5EF4-FFF2-40B4-BE49-F238E27FC236}">
                <a16:creationId xmlns:a16="http://schemas.microsoft.com/office/drawing/2014/main" id="{03CE0DC6-B6A8-CF12-D52D-68F39C85DE40}"/>
              </a:ext>
            </a:extLst>
          </p:cNvPr>
          <p:cNvSpPr>
            <a:spLocks noGrp="1"/>
          </p:cNvSpPr>
          <p:nvPr>
            <p:ph type="sldNum" sz="quarter" idx="12"/>
          </p:nvPr>
        </p:nvSpPr>
        <p:spPr/>
        <p:txBody>
          <a:bodyPr/>
          <a:lstStyle/>
          <a:p>
            <a:fld id="{3CA26747-8305-48E9-B811-81F74861E943}" type="slidenum">
              <a:rPr lang="pt-PT" smtClean="0"/>
              <a:t>15</a:t>
            </a:fld>
            <a:endParaRPr lang="pt-PT"/>
          </a:p>
        </p:txBody>
      </p:sp>
      <p:sp>
        <p:nvSpPr>
          <p:cNvPr id="9" name="Content Placeholder 2">
            <a:extLst>
              <a:ext uri="{FF2B5EF4-FFF2-40B4-BE49-F238E27FC236}">
                <a16:creationId xmlns:a16="http://schemas.microsoft.com/office/drawing/2014/main" id="{F2F98232-8D6E-42D0-B773-16DC49484D91}"/>
              </a:ext>
            </a:extLst>
          </p:cNvPr>
          <p:cNvSpPr txBox="1">
            <a:spLocks/>
          </p:cNvSpPr>
          <p:nvPr/>
        </p:nvSpPr>
        <p:spPr>
          <a:xfrm>
            <a:off x="2085548" y="2787014"/>
            <a:ext cx="6414985" cy="3415174"/>
          </a:xfrm>
          <a:prstGeom prst="rect">
            <a:avLst/>
          </a:prstGeom>
          <a:solidFill>
            <a:schemeClr val="tx1"/>
          </a:solidFill>
          <a:ln>
            <a:solidFill>
              <a:schemeClr val="tx1"/>
            </a:solidFill>
          </a:ln>
        </p:spPr>
        <p:txBody>
          <a:bodyPr vert="horz" lIns="91440" tIns="45720" rIns="91440" bIns="45720" rtlCol="0">
            <a:no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b="0" i="0" dirty="0">
                <a:solidFill>
                  <a:srgbClr val="2E95D3"/>
                </a:solidFill>
                <a:effectLst/>
                <a:highlight>
                  <a:srgbClr val="0D0D0D"/>
                </a:highlight>
                <a:latin typeface="Consolas" panose="020B0609020204030204" pitchFamily="49" charset="0"/>
              </a:rPr>
              <a:t>def</a:t>
            </a:r>
            <a:r>
              <a:rPr lang="en-US" sz="1300" b="0" i="0" dirty="0">
                <a:solidFill>
                  <a:srgbClr val="FFFFFF"/>
                </a:solidFill>
                <a:effectLst/>
                <a:highlight>
                  <a:srgbClr val="0D0D0D"/>
                </a:highlight>
                <a:latin typeface="Consolas" panose="020B0609020204030204" pitchFamily="49" charset="0"/>
              </a:rPr>
              <a:t> </a:t>
            </a:r>
            <a:r>
              <a:rPr lang="en-US" sz="1300" b="0" i="0" dirty="0" err="1">
                <a:solidFill>
                  <a:srgbClr val="F22C3D"/>
                </a:solidFill>
                <a:effectLst/>
                <a:highlight>
                  <a:srgbClr val="0D0D0D"/>
                </a:highlight>
                <a:latin typeface="Consolas" panose="020B0609020204030204" pitchFamily="49" charset="0"/>
              </a:rPr>
              <a:t>multiply_numbers</a:t>
            </a:r>
            <a:r>
              <a:rPr lang="en-US" sz="1300" b="0" i="0" dirty="0">
                <a:solidFill>
                  <a:srgbClr val="FFFFFF"/>
                </a:solidFill>
                <a:effectLst/>
                <a:highlight>
                  <a:srgbClr val="0D0D0D"/>
                </a:highlight>
                <a:latin typeface="Consolas" panose="020B0609020204030204" pitchFamily="49" charset="0"/>
              </a:rPr>
              <a:t>(*</a:t>
            </a:r>
            <a:r>
              <a:rPr lang="en-US" sz="1300" b="0" i="0" dirty="0" err="1">
                <a:solidFill>
                  <a:srgbClr val="FFFFFF"/>
                </a:solidFill>
                <a:effectLst/>
                <a:highlight>
                  <a:srgbClr val="0D0D0D"/>
                </a:highlight>
                <a:latin typeface="Consolas" panose="020B0609020204030204" pitchFamily="49" charset="0"/>
              </a:rPr>
              <a:t>args</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dirty="0">
                <a:solidFill>
                  <a:srgbClr val="FFFFFF"/>
                </a:solidFill>
                <a:highlight>
                  <a:srgbClr val="0D0D0D"/>
                </a:highlight>
                <a:latin typeface="Consolas" panose="020B0609020204030204" pitchFamily="49" charset="0"/>
              </a:rPr>
              <a:t>    </a:t>
            </a:r>
            <a:r>
              <a:rPr lang="en-US" sz="1300" b="0" i="0" dirty="0">
                <a:solidFill>
                  <a:srgbClr val="00A67D"/>
                </a:solidFill>
                <a:effectLst/>
                <a:highlight>
                  <a:srgbClr val="0D0D0D"/>
                </a:highlight>
                <a:latin typeface="Consolas" panose="020B0609020204030204" pitchFamily="49" charset="0"/>
              </a:rPr>
              <a:t>"""This function multiplies number(s) passed as argument(s).""“</a:t>
            </a:r>
          </a:p>
          <a:p>
            <a:pPr marL="0" indent="0">
              <a:lnSpc>
                <a:spcPct val="100000"/>
              </a:lnSpc>
              <a:buNone/>
            </a:pPr>
            <a:r>
              <a:rPr lang="en-US" sz="1300" dirty="0">
                <a:solidFill>
                  <a:srgbClr val="00A67D"/>
                </a:solidFill>
                <a:highlight>
                  <a:srgbClr val="0D0D0D"/>
                </a:highlight>
                <a:latin typeface="Consolas" panose="020B0609020204030204" pitchFamily="49" charset="0"/>
              </a:rPr>
              <a:t>   </a:t>
            </a:r>
            <a:r>
              <a:rPr lang="en-US" sz="1300" b="0" i="0" dirty="0">
                <a:solidFill>
                  <a:srgbClr val="FFFFFF"/>
                </a:solidFill>
                <a:effectLst/>
                <a:highlight>
                  <a:srgbClr val="0D0D0D"/>
                </a:highlight>
                <a:latin typeface="Consolas" panose="020B0609020204030204" pitchFamily="49" charset="0"/>
              </a:rPr>
              <a:t> total = </a:t>
            </a:r>
            <a:r>
              <a:rPr lang="en-US" sz="1300" b="0" i="0" dirty="0">
                <a:solidFill>
                  <a:srgbClr val="DF3079"/>
                </a:solidFill>
                <a:effectLst/>
                <a:highlight>
                  <a:srgbClr val="0D0D0D"/>
                </a:highlight>
                <a:latin typeface="Consolas" panose="020B0609020204030204" pitchFamily="49" charset="0"/>
              </a:rPr>
              <a:t>1</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dirty="0">
                <a:solidFill>
                  <a:srgbClr val="FFFFFF"/>
                </a:solidFill>
                <a:highlight>
                  <a:srgbClr val="0D0D0D"/>
                </a:highlight>
                <a:latin typeface="Consolas" panose="020B0609020204030204" pitchFamily="49" charset="0"/>
              </a:rPr>
              <a:t>    </a:t>
            </a:r>
            <a:r>
              <a:rPr lang="en-US" sz="1300" b="0" i="0" dirty="0">
                <a:solidFill>
                  <a:srgbClr val="2E95D3"/>
                </a:solidFill>
                <a:effectLst/>
                <a:highlight>
                  <a:srgbClr val="0D0D0D"/>
                </a:highlight>
                <a:latin typeface="Consolas" panose="020B0609020204030204" pitchFamily="49" charset="0"/>
              </a:rPr>
              <a:t>for</a:t>
            </a:r>
            <a:r>
              <a:rPr lang="en-US" sz="1300" b="0" i="0" dirty="0">
                <a:solidFill>
                  <a:srgbClr val="FFFFFF"/>
                </a:solidFill>
                <a:effectLst/>
                <a:highlight>
                  <a:srgbClr val="0D0D0D"/>
                </a:highlight>
                <a:latin typeface="Consolas" panose="020B0609020204030204" pitchFamily="49" charset="0"/>
              </a:rPr>
              <a:t> num </a:t>
            </a:r>
            <a:r>
              <a:rPr lang="en-US" sz="1300" b="0" i="0" dirty="0">
                <a:solidFill>
                  <a:srgbClr val="2E95D3"/>
                </a:solidFill>
                <a:effectLst/>
                <a:highlight>
                  <a:srgbClr val="0D0D0D"/>
                </a:highlight>
                <a:latin typeface="Consolas" panose="020B0609020204030204" pitchFamily="49" charset="0"/>
              </a:rPr>
              <a:t>in</a:t>
            </a:r>
            <a:r>
              <a:rPr lang="en-US" sz="1300" b="0" i="0" dirty="0">
                <a:solidFill>
                  <a:srgbClr val="FFFFFF"/>
                </a:solidFill>
                <a:effectLst/>
                <a:highlight>
                  <a:srgbClr val="0D0D0D"/>
                </a:highlight>
                <a:latin typeface="Consolas" panose="020B0609020204030204" pitchFamily="49" charset="0"/>
              </a:rPr>
              <a:t> </a:t>
            </a:r>
            <a:r>
              <a:rPr lang="en-US" sz="1300" b="0" i="0" dirty="0" err="1">
                <a:solidFill>
                  <a:srgbClr val="FFFFFF"/>
                </a:solidFill>
                <a:effectLst/>
                <a:highlight>
                  <a:srgbClr val="0D0D0D"/>
                </a:highlight>
                <a:latin typeface="Consolas" panose="020B0609020204030204" pitchFamily="49" charset="0"/>
              </a:rPr>
              <a:t>args</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dirty="0">
                <a:solidFill>
                  <a:srgbClr val="FFFFFF"/>
                </a:solidFill>
                <a:highlight>
                  <a:srgbClr val="0D0D0D"/>
                </a:highlight>
                <a:latin typeface="Consolas" panose="020B0609020204030204" pitchFamily="49" charset="0"/>
              </a:rPr>
              <a:t>        </a:t>
            </a:r>
            <a:r>
              <a:rPr lang="en-US" sz="1300" b="0" i="0" dirty="0">
                <a:solidFill>
                  <a:srgbClr val="FFFFFF"/>
                </a:solidFill>
                <a:effectLst/>
                <a:highlight>
                  <a:srgbClr val="0D0D0D"/>
                </a:highlight>
                <a:latin typeface="Consolas" panose="020B0609020204030204" pitchFamily="49" charset="0"/>
              </a:rPr>
              <a:t>total *= num </a:t>
            </a:r>
          </a:p>
          <a:p>
            <a:pPr marL="0" indent="0">
              <a:lnSpc>
                <a:spcPct val="100000"/>
              </a:lnSpc>
              <a:buNone/>
            </a:pPr>
            <a:r>
              <a:rPr lang="en-US" sz="1300" dirty="0">
                <a:solidFill>
                  <a:srgbClr val="FFFFFF"/>
                </a:solidFill>
                <a:highlight>
                  <a:srgbClr val="0D0D0D"/>
                </a:highlight>
                <a:latin typeface="Consolas" panose="020B0609020204030204" pitchFamily="49" charset="0"/>
              </a:rPr>
              <a:t>    </a:t>
            </a:r>
            <a:r>
              <a:rPr lang="en-US" sz="1300" b="0" i="0" dirty="0">
                <a:solidFill>
                  <a:srgbClr val="2E95D3"/>
                </a:solidFill>
                <a:effectLst/>
                <a:highlight>
                  <a:srgbClr val="0D0D0D"/>
                </a:highlight>
                <a:latin typeface="Consolas" panose="020B0609020204030204" pitchFamily="49" charset="0"/>
              </a:rPr>
              <a:t>return</a:t>
            </a:r>
            <a:r>
              <a:rPr lang="en-US" sz="1300" b="0" i="0" dirty="0">
                <a:solidFill>
                  <a:srgbClr val="FFFFFF"/>
                </a:solidFill>
                <a:effectLst/>
                <a:highlight>
                  <a:srgbClr val="0D0D0D"/>
                </a:highlight>
                <a:latin typeface="Consolas" panose="020B0609020204030204" pitchFamily="49" charset="0"/>
              </a:rPr>
              <a:t> total </a:t>
            </a:r>
          </a:p>
          <a:p>
            <a:pPr marL="0" indent="0">
              <a:lnSpc>
                <a:spcPct val="100000"/>
              </a:lnSpc>
              <a:buNone/>
            </a:pPr>
            <a:endParaRPr lang="en-US" sz="1300" dirty="0">
              <a:solidFill>
                <a:srgbClr val="FFFFFF"/>
              </a:solidFill>
              <a:highlight>
                <a:srgbClr val="0D0D0D"/>
              </a:highlight>
              <a:latin typeface="Consolas" panose="020B0609020204030204" pitchFamily="49" charset="0"/>
            </a:endParaRPr>
          </a:p>
          <a:p>
            <a:pPr marL="0" indent="0">
              <a:lnSpc>
                <a:spcPct val="100000"/>
              </a:lnSpc>
              <a:buNone/>
            </a:pPr>
            <a:r>
              <a:rPr lang="en-US" sz="1300" b="0" i="0" dirty="0">
                <a:solidFill>
                  <a:srgbClr val="FFFFFF"/>
                </a:solidFill>
                <a:effectLst/>
                <a:highlight>
                  <a:srgbClr val="0D0D0D"/>
                </a:highlight>
                <a:latin typeface="Consolas" panose="020B0609020204030204" pitchFamily="49" charset="0"/>
              </a:rPr>
              <a:t>result = </a:t>
            </a:r>
            <a:r>
              <a:rPr lang="en-US" sz="1300" dirty="0" err="1">
                <a:solidFill>
                  <a:srgbClr val="F22C3D"/>
                </a:solidFill>
                <a:highlight>
                  <a:srgbClr val="0D0D0D"/>
                </a:highlight>
                <a:latin typeface="Consolas" panose="020B0609020204030204" pitchFamily="49" charset="0"/>
              </a:rPr>
              <a:t>multiply_numbers</a:t>
            </a:r>
            <a:r>
              <a:rPr lang="en-US" sz="1300" b="0" i="0" dirty="0">
                <a:solidFill>
                  <a:srgbClr val="FFFFFF"/>
                </a:solidFill>
                <a:effectLst/>
                <a:highlight>
                  <a:srgbClr val="0D0D0D"/>
                </a:highlight>
                <a:latin typeface="Consolas" panose="020B0609020204030204" pitchFamily="49" charset="0"/>
              </a:rPr>
              <a:t>(</a:t>
            </a:r>
            <a:r>
              <a:rPr lang="en-US" sz="1300" b="0" i="0" dirty="0">
                <a:solidFill>
                  <a:srgbClr val="DF3079"/>
                </a:solidFill>
                <a:effectLst/>
                <a:highlight>
                  <a:srgbClr val="0D0D0D"/>
                </a:highlight>
                <a:latin typeface="Consolas" panose="020B0609020204030204" pitchFamily="49" charset="0"/>
              </a:rPr>
              <a:t>1</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2</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3</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4</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5</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b="0" i="0" dirty="0">
                <a:solidFill>
                  <a:srgbClr val="E9950C"/>
                </a:solidFill>
                <a:effectLst/>
                <a:highlight>
                  <a:srgbClr val="0D0D0D"/>
                </a:highlight>
                <a:latin typeface="Consolas" panose="020B0609020204030204" pitchFamily="49" charset="0"/>
              </a:rPr>
              <a:t>print</a:t>
            </a:r>
            <a:r>
              <a:rPr lang="en-US" sz="1300" b="0" i="0" dirty="0">
                <a:solidFill>
                  <a:srgbClr val="FFFFFF"/>
                </a:solidFill>
                <a:effectLst/>
                <a:highlight>
                  <a:srgbClr val="0D0D0D"/>
                </a:highlight>
                <a:latin typeface="Consolas" panose="020B0609020204030204" pitchFamily="49" charset="0"/>
              </a:rPr>
              <a:t>(result) </a:t>
            </a:r>
            <a:r>
              <a:rPr lang="en-US" sz="1300" b="0" i="0" dirty="0">
                <a:solidFill>
                  <a:schemeClr val="bg1"/>
                </a:solidFill>
                <a:effectLst/>
                <a:highlight>
                  <a:srgbClr val="0D0D0D"/>
                </a:highlight>
                <a:latin typeface="Consolas" panose="020B0609020204030204" pitchFamily="49" charset="0"/>
              </a:rPr>
              <a:t># Output: 120 </a:t>
            </a:r>
          </a:p>
          <a:p>
            <a:pPr marL="0" indent="0">
              <a:lnSpc>
                <a:spcPct val="100000"/>
              </a:lnSpc>
              <a:buNone/>
            </a:pPr>
            <a:endParaRPr lang="en-US" sz="1300" dirty="0">
              <a:solidFill>
                <a:srgbClr val="FFFFFF"/>
              </a:solidFill>
              <a:highlight>
                <a:srgbClr val="0D0D0D"/>
              </a:highlight>
              <a:latin typeface="Consolas" panose="020B0609020204030204" pitchFamily="49" charset="0"/>
            </a:endParaRPr>
          </a:p>
          <a:p>
            <a:pPr marL="0" indent="0">
              <a:lnSpc>
                <a:spcPct val="100000"/>
              </a:lnSpc>
              <a:buNone/>
            </a:pPr>
            <a:r>
              <a:rPr lang="en-US" sz="1300" b="0" i="0" dirty="0">
                <a:solidFill>
                  <a:srgbClr val="FFFFFF"/>
                </a:solidFill>
                <a:effectLst/>
                <a:highlight>
                  <a:srgbClr val="0D0D0D"/>
                </a:highlight>
                <a:latin typeface="Consolas" panose="020B0609020204030204" pitchFamily="49" charset="0"/>
              </a:rPr>
              <a:t>numbers = (</a:t>
            </a:r>
            <a:r>
              <a:rPr lang="en-US" sz="1300" b="0" i="0" dirty="0">
                <a:solidFill>
                  <a:srgbClr val="DF3079"/>
                </a:solidFill>
                <a:effectLst/>
                <a:highlight>
                  <a:srgbClr val="0D0D0D"/>
                </a:highlight>
                <a:latin typeface="Consolas" panose="020B0609020204030204" pitchFamily="49" charset="0"/>
              </a:rPr>
              <a:t>1</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2</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3</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4</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5</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b="0" i="0" dirty="0">
                <a:solidFill>
                  <a:srgbClr val="E9950C"/>
                </a:solidFill>
                <a:effectLst/>
                <a:highlight>
                  <a:srgbClr val="0D0D0D"/>
                </a:highlight>
                <a:latin typeface="Consolas" panose="020B0609020204030204" pitchFamily="49" charset="0"/>
              </a:rPr>
              <a:t>print</a:t>
            </a:r>
            <a:r>
              <a:rPr lang="en-US" sz="1300" b="0" i="0" dirty="0">
                <a:solidFill>
                  <a:srgbClr val="FFFFFF"/>
                </a:solidFill>
                <a:effectLst/>
                <a:highlight>
                  <a:srgbClr val="0D0D0D"/>
                </a:highlight>
                <a:latin typeface="Consolas" panose="020B0609020204030204" pitchFamily="49" charset="0"/>
              </a:rPr>
              <a:t>(</a:t>
            </a:r>
            <a:r>
              <a:rPr lang="en-US" sz="1300" dirty="0" err="1">
                <a:solidFill>
                  <a:srgbClr val="F22C3D"/>
                </a:solidFill>
                <a:highlight>
                  <a:srgbClr val="0D0D0D"/>
                </a:highlight>
                <a:latin typeface="Consolas" panose="020B0609020204030204" pitchFamily="49" charset="0"/>
              </a:rPr>
              <a:t>multiply_numbers</a:t>
            </a:r>
            <a:r>
              <a:rPr lang="en-US" sz="1300" b="0" i="0" dirty="0">
                <a:solidFill>
                  <a:srgbClr val="FFFFFF"/>
                </a:solidFill>
                <a:effectLst/>
                <a:highlight>
                  <a:srgbClr val="0D0D0D"/>
                </a:highlight>
                <a:latin typeface="Consolas" panose="020B0609020204030204" pitchFamily="49" charset="0"/>
              </a:rPr>
              <a:t>(*numbers))</a:t>
            </a:r>
            <a:endPar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endParaRPr>
          </a:p>
        </p:txBody>
      </p:sp>
      <p:sp>
        <p:nvSpPr>
          <p:cNvPr id="11" name="Rectangle 1">
            <a:extLst>
              <a:ext uri="{FF2B5EF4-FFF2-40B4-BE49-F238E27FC236}">
                <a16:creationId xmlns:a16="http://schemas.microsoft.com/office/drawing/2014/main" id="{144820F4-DA0B-C9D0-F4E2-ED2BFBF5914B}"/>
              </a:ext>
            </a:extLst>
          </p:cNvPr>
          <p:cNvSpPr>
            <a:spLocks noChangeArrowheads="1"/>
          </p:cNvSpPr>
          <p:nvPr/>
        </p:nvSpPr>
        <p:spPr bwMode="auto">
          <a:xfrm>
            <a:off x="8610600" y="3248790"/>
            <a:ext cx="3035979" cy="1815882"/>
          </a:xfrm>
          <a:prstGeom prst="rect">
            <a:avLst/>
          </a:prstGeom>
          <a:noFill/>
          <a:ln w="28575">
            <a:solidFill>
              <a:schemeClr val="accent1"/>
            </a:solid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en-US" sz="1600" dirty="0">
                <a:latin typeface="Segoe UI Light" panose="020B0502040204020203" pitchFamily="34" charset="0"/>
                <a:cs typeface="Segoe UI Light" panose="020B0502040204020203" pitchFamily="34" charset="0"/>
              </a:rPr>
              <a:t>*</a:t>
            </a:r>
            <a:r>
              <a:rPr lang="en-US" altLang="en-US" sz="1600" dirty="0" err="1">
                <a:latin typeface="Segoe UI Light" panose="020B0502040204020203" pitchFamily="34" charset="0"/>
                <a:cs typeface="Segoe UI Light" panose="020B0502040204020203" pitchFamily="34" charset="0"/>
              </a:rPr>
              <a:t>args</a:t>
            </a:r>
            <a:r>
              <a:rPr lang="en-US" altLang="en-US" sz="1600" dirty="0">
                <a:latin typeface="Segoe UI Light" panose="020B0502040204020203" pitchFamily="34" charset="0"/>
                <a:cs typeface="Segoe UI Light" panose="020B0502040204020203" pitchFamily="34" charset="0"/>
              </a:rPr>
              <a:t> allows the function </a:t>
            </a:r>
            <a:r>
              <a:rPr lang="en-US" altLang="en-US" sz="1600" dirty="0" err="1">
                <a:latin typeface="Segoe UI Light" panose="020B0502040204020203" pitchFamily="34" charset="0"/>
                <a:cs typeface="Segoe UI Light" panose="020B0502040204020203" pitchFamily="34" charset="0"/>
              </a:rPr>
              <a:t>multiply_nrs</a:t>
            </a:r>
            <a:r>
              <a:rPr lang="en-US" altLang="en-US" sz="1600" dirty="0">
                <a:latin typeface="Segoe UI Light" panose="020B0502040204020203" pitchFamily="34" charset="0"/>
                <a:cs typeface="Segoe UI Light" panose="020B0502040204020203" pitchFamily="34" charset="0"/>
              </a:rPr>
              <a:t>() to accept </a:t>
            </a:r>
            <a:r>
              <a:rPr lang="en-US" altLang="en-US" sz="1600" b="1" dirty="0">
                <a:latin typeface="Segoe UI Light" panose="020B0502040204020203" pitchFamily="34" charset="0"/>
                <a:cs typeface="Segoe UI Light" panose="020B0502040204020203" pitchFamily="34" charset="0"/>
              </a:rPr>
              <a:t>any number of non-keyword arguments, and these are treated as an </a:t>
            </a:r>
            <a:r>
              <a:rPr lang="en-US" altLang="en-US" sz="1600" b="1" dirty="0" err="1">
                <a:latin typeface="Segoe UI Light" panose="020B0502040204020203" pitchFamily="34" charset="0"/>
                <a:cs typeface="Segoe UI Light" panose="020B0502040204020203" pitchFamily="34" charset="0"/>
              </a:rPr>
              <a:t>iterable</a:t>
            </a:r>
            <a:r>
              <a:rPr lang="en-US" altLang="en-US" sz="1600" b="1" dirty="0">
                <a:latin typeface="Segoe UI Light" panose="020B0502040204020203" pitchFamily="34" charset="0"/>
                <a:cs typeface="Segoe UI Light" panose="020B0502040204020203" pitchFamily="34" charset="0"/>
              </a:rPr>
              <a:t> </a:t>
            </a:r>
            <a:r>
              <a:rPr lang="en-US" altLang="en-US" sz="1600" dirty="0">
                <a:latin typeface="Segoe UI Light" panose="020B0502040204020203" pitchFamily="34" charset="0"/>
                <a:cs typeface="Segoe UI Light" panose="020B0502040204020203" pitchFamily="34" charset="0"/>
              </a:rPr>
              <a:t>within the function. Alternatively, </a:t>
            </a:r>
            <a:r>
              <a:rPr lang="en-US" altLang="en-US" sz="1600" b="1" dirty="0">
                <a:latin typeface="Segoe UI Light" panose="020B0502040204020203" pitchFamily="34" charset="0"/>
                <a:cs typeface="Segoe UI Light" panose="020B0502040204020203" pitchFamily="34" charset="0"/>
              </a:rPr>
              <a:t>you can pass an </a:t>
            </a:r>
            <a:r>
              <a:rPr lang="en-US" altLang="en-US" sz="1600" b="1" dirty="0" err="1">
                <a:latin typeface="Segoe UI Light" panose="020B0502040204020203" pitchFamily="34" charset="0"/>
                <a:cs typeface="Segoe UI Light" panose="020B0502040204020203" pitchFamily="34" charset="0"/>
              </a:rPr>
              <a:t>iterable</a:t>
            </a:r>
            <a:r>
              <a:rPr lang="en-US" altLang="en-US" sz="1600" b="1" dirty="0">
                <a:latin typeface="Segoe UI Light" panose="020B0502040204020203" pitchFamily="34" charset="0"/>
                <a:cs typeface="Segoe UI Light" panose="020B0502040204020203" pitchFamily="34" charset="0"/>
              </a:rPr>
              <a:t>, preceded by *.</a:t>
            </a:r>
          </a:p>
        </p:txBody>
      </p:sp>
    </p:spTree>
    <p:custDataLst>
      <p:tags r:id="rId1"/>
    </p:custDataLst>
    <p:extLst>
      <p:ext uri="{BB962C8B-B14F-4D97-AF65-F5344CB8AC3E}">
        <p14:creationId xmlns:p14="http://schemas.microsoft.com/office/powerpoint/2010/main" val="3232110085"/>
      </p:ext>
    </p:extLst>
  </p:cSld>
  <p:clrMapOvr>
    <a:masterClrMapping/>
  </p:clrMapOvr>
  <mc:AlternateContent xmlns:mc="http://schemas.openxmlformats.org/markup-compatibility/2006" xmlns:p14="http://schemas.microsoft.com/office/powerpoint/2010/main">
    <mc:Choice Requires="p14">
      <p:transition spd="slow" p14:dur="2000" advTm="382"/>
    </mc:Choice>
    <mc:Fallback xmlns="">
      <p:transition spd="slow" advTm="3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EC88C-F34E-14EE-89CF-02D90B919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9B56E-03E2-9222-BB8C-163747DC1320}"/>
              </a:ext>
            </a:extLst>
          </p:cNvPr>
          <p:cNvSpPr>
            <a:spLocks noGrp="1"/>
          </p:cNvSpPr>
          <p:nvPr>
            <p:ph type="title"/>
          </p:nvPr>
        </p:nvSpPr>
        <p:spPr>
          <a:xfrm>
            <a:off x="725311" y="362972"/>
            <a:ext cx="10515600" cy="1325563"/>
          </a:xfrm>
        </p:spPr>
        <p:txBody>
          <a:bodyPr>
            <a:normAutofit fontScale="90000"/>
          </a:bodyPr>
          <a:lstStyle/>
          <a:p>
            <a:pPr algn="ctr"/>
            <a:r>
              <a:rPr lang="en-US" dirty="0"/>
              <a:t>**</a:t>
            </a:r>
            <a:r>
              <a:rPr lang="en-US" dirty="0" err="1"/>
              <a:t>Kwargs</a:t>
            </a:r>
            <a:r>
              <a:rPr lang="en-US" dirty="0"/>
              <a:t> – </a:t>
            </a:r>
            <a:r>
              <a:rPr lang="en-US" dirty="0" err="1"/>
              <a:t>Argumentos</a:t>
            </a:r>
            <a:r>
              <a:rPr lang="en-US" dirty="0"/>
              <a:t> com </a:t>
            </a:r>
            <a:r>
              <a:rPr lang="en-US" dirty="0" err="1"/>
              <a:t>palavra-chave</a:t>
            </a:r>
            <a:r>
              <a:rPr lang="en-US" dirty="0"/>
              <a:t> de </a:t>
            </a:r>
            <a:r>
              <a:rPr lang="en-US" dirty="0" err="1"/>
              <a:t>comprimento</a:t>
            </a:r>
            <a:r>
              <a:rPr lang="en-US" dirty="0"/>
              <a:t> </a:t>
            </a:r>
            <a:r>
              <a:rPr lang="en-US" dirty="0" err="1"/>
              <a:t>variável</a:t>
            </a:r>
            <a:endParaRPr lang="en-US" dirty="0"/>
          </a:p>
        </p:txBody>
      </p:sp>
      <p:sp>
        <p:nvSpPr>
          <p:cNvPr id="4" name="Slide Number Placeholder 3">
            <a:extLst>
              <a:ext uri="{FF2B5EF4-FFF2-40B4-BE49-F238E27FC236}">
                <a16:creationId xmlns:a16="http://schemas.microsoft.com/office/drawing/2014/main" id="{03CE0DC6-B6A8-CF12-D52D-68F39C85DE40}"/>
              </a:ext>
            </a:extLst>
          </p:cNvPr>
          <p:cNvSpPr>
            <a:spLocks noGrp="1"/>
          </p:cNvSpPr>
          <p:nvPr>
            <p:ph type="sldNum" sz="quarter" idx="12"/>
          </p:nvPr>
        </p:nvSpPr>
        <p:spPr/>
        <p:txBody>
          <a:bodyPr/>
          <a:lstStyle/>
          <a:p>
            <a:fld id="{3CA26747-8305-48E9-B811-81F74861E943}" type="slidenum">
              <a:rPr lang="pt-PT" smtClean="0"/>
              <a:t>16</a:t>
            </a:fld>
            <a:endParaRPr lang="pt-PT" dirty="0"/>
          </a:p>
        </p:txBody>
      </p:sp>
      <p:sp>
        <p:nvSpPr>
          <p:cNvPr id="12" name="Rectangle 1">
            <a:extLst>
              <a:ext uri="{FF2B5EF4-FFF2-40B4-BE49-F238E27FC236}">
                <a16:creationId xmlns:a16="http://schemas.microsoft.com/office/drawing/2014/main" id="{42EA9C77-7D98-0AE7-00DD-F990E61D1B45}"/>
              </a:ext>
            </a:extLst>
          </p:cNvPr>
          <p:cNvSpPr>
            <a:spLocks noChangeArrowheads="1"/>
          </p:cNvSpPr>
          <p:nvPr/>
        </p:nvSpPr>
        <p:spPr bwMode="auto">
          <a:xfrm>
            <a:off x="8610600" y="3392911"/>
            <a:ext cx="3035979" cy="2308324"/>
          </a:xfrm>
          <a:prstGeom prst="rect">
            <a:avLst/>
          </a:prstGeom>
          <a:noFill/>
          <a:ln w="28575">
            <a:solidFill>
              <a:schemeClr val="accent1"/>
            </a:solid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dirty="0">
                <a:latin typeface="+mn-lt"/>
              </a:rPr>
              <a:t>**</a:t>
            </a:r>
            <a:r>
              <a:rPr lang="en-US" dirty="0" err="1">
                <a:latin typeface="+mn-lt"/>
              </a:rPr>
              <a:t>kwargs</a:t>
            </a:r>
            <a:r>
              <a:rPr lang="en-US" dirty="0">
                <a:latin typeface="+mn-lt"/>
              </a:rPr>
              <a:t> allows the function </a:t>
            </a:r>
            <a:r>
              <a:rPr lang="en-US" dirty="0" err="1">
                <a:latin typeface="+mn-lt"/>
              </a:rPr>
              <a:t>print_info</a:t>
            </a:r>
            <a:r>
              <a:rPr lang="en-US" dirty="0">
                <a:latin typeface="+mn-lt"/>
              </a:rPr>
              <a:t>() </a:t>
            </a:r>
            <a:r>
              <a:rPr lang="en-US" b="1" dirty="0">
                <a:latin typeface="+mn-lt"/>
              </a:rPr>
              <a:t>to accept any number of keyword arguments</a:t>
            </a:r>
            <a:r>
              <a:rPr lang="en-US" dirty="0">
                <a:latin typeface="+mn-lt"/>
              </a:rPr>
              <a:t>, and these are treated as dictionary within the function. Alternatively, </a:t>
            </a:r>
            <a:r>
              <a:rPr lang="en-US" b="1" dirty="0">
                <a:latin typeface="+mn-lt"/>
              </a:rPr>
              <a:t>you can pass a dictionary, preceded by **.</a:t>
            </a:r>
            <a:endParaRPr lang="en-US" altLang="en-US" sz="1600" b="1" dirty="0">
              <a:latin typeface="+mn-lt"/>
              <a:cs typeface="Segoe UI Light" panose="020B0502040204020203" pitchFamily="34" charset="0"/>
            </a:endParaRPr>
          </a:p>
        </p:txBody>
      </p:sp>
      <p:sp>
        <p:nvSpPr>
          <p:cNvPr id="16" name="Content Placeholder 2">
            <a:extLst>
              <a:ext uri="{FF2B5EF4-FFF2-40B4-BE49-F238E27FC236}">
                <a16:creationId xmlns:a16="http://schemas.microsoft.com/office/drawing/2014/main" id="{6BF6A7D8-94D8-EDBE-EAF8-A91628DFB82F}"/>
              </a:ext>
            </a:extLst>
          </p:cNvPr>
          <p:cNvSpPr txBox="1">
            <a:spLocks/>
          </p:cNvSpPr>
          <p:nvPr/>
        </p:nvSpPr>
        <p:spPr>
          <a:xfrm>
            <a:off x="725310" y="1980210"/>
            <a:ext cx="10628489" cy="110165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125" indent="-365125"/>
            <a:r>
              <a:rPr lang="en-US" b="1" dirty="0"/>
              <a:t>**</a:t>
            </a:r>
            <a:r>
              <a:rPr lang="en-US" b="1" dirty="0" err="1"/>
              <a:t>Kwargs</a:t>
            </a:r>
            <a:r>
              <a:rPr lang="en-US" dirty="0"/>
              <a:t>: is used to </a:t>
            </a:r>
            <a:r>
              <a:rPr lang="en-US" b="1" dirty="0"/>
              <a:t>pass a variable number of keyword arguments</a:t>
            </a:r>
            <a:r>
              <a:rPr lang="en-US" dirty="0"/>
              <a:t>. It acts like a dictionary, mapping each keyword to its respective value. </a:t>
            </a:r>
          </a:p>
          <a:p>
            <a:pPr marL="365125" indent="-365125"/>
            <a:r>
              <a:rPr lang="en-US" dirty="0"/>
              <a:t>When **</a:t>
            </a:r>
            <a:r>
              <a:rPr lang="en-US" dirty="0" err="1"/>
              <a:t>kwargs</a:t>
            </a:r>
            <a:r>
              <a:rPr lang="en-US" dirty="0"/>
              <a:t> are printed, the arguments are not printed in a specific order (just like in a dictionary).</a:t>
            </a:r>
            <a:endParaRPr lang="en-US" sz="1600" dirty="0"/>
          </a:p>
          <a:p>
            <a:pPr marL="365125" indent="-365125"/>
            <a:endParaRPr lang="en-US" sz="1600" dirty="0"/>
          </a:p>
        </p:txBody>
      </p:sp>
      <p:sp>
        <p:nvSpPr>
          <p:cNvPr id="13" name="Content Placeholder 2">
            <a:extLst>
              <a:ext uri="{FF2B5EF4-FFF2-40B4-BE49-F238E27FC236}">
                <a16:creationId xmlns:a16="http://schemas.microsoft.com/office/drawing/2014/main" id="{3EA9CCA9-C371-991C-1EA8-28F02655C796}"/>
              </a:ext>
            </a:extLst>
          </p:cNvPr>
          <p:cNvSpPr txBox="1">
            <a:spLocks/>
          </p:cNvSpPr>
          <p:nvPr/>
        </p:nvSpPr>
        <p:spPr>
          <a:xfrm>
            <a:off x="1515362" y="3132364"/>
            <a:ext cx="6917438" cy="3301173"/>
          </a:xfrm>
          <a:prstGeom prst="rect">
            <a:avLst/>
          </a:prstGeom>
          <a:solidFill>
            <a:schemeClr val="tx1"/>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b="0" i="0" dirty="0">
                <a:solidFill>
                  <a:srgbClr val="2E95D3"/>
                </a:solidFill>
                <a:effectLst/>
                <a:highlight>
                  <a:srgbClr val="0D0D0D"/>
                </a:highlight>
                <a:latin typeface="Consolas" panose="020B0609020204030204" pitchFamily="49" charset="0"/>
              </a:rPr>
              <a:t>def</a:t>
            </a:r>
            <a:r>
              <a:rPr lang="en-US" sz="1300" b="0" i="0" dirty="0">
                <a:solidFill>
                  <a:srgbClr val="FFFFFF"/>
                </a:solidFill>
                <a:effectLst/>
                <a:highlight>
                  <a:srgbClr val="0D0D0D"/>
                </a:highlight>
                <a:latin typeface="Consolas" panose="020B0609020204030204" pitchFamily="49" charset="0"/>
              </a:rPr>
              <a:t> </a:t>
            </a:r>
            <a:r>
              <a:rPr lang="en-US" sz="1300" b="0" i="0" dirty="0" err="1">
                <a:solidFill>
                  <a:srgbClr val="F22C3D"/>
                </a:solidFill>
                <a:effectLst/>
                <a:highlight>
                  <a:srgbClr val="0D0D0D"/>
                </a:highlight>
                <a:latin typeface="Consolas" panose="020B0609020204030204" pitchFamily="49" charset="0"/>
              </a:rPr>
              <a:t>print_info</a:t>
            </a:r>
            <a:r>
              <a:rPr lang="en-US" sz="1300" b="0" i="0" dirty="0">
                <a:solidFill>
                  <a:srgbClr val="FFFFFF"/>
                </a:solidFill>
                <a:effectLst/>
                <a:highlight>
                  <a:srgbClr val="0D0D0D"/>
                </a:highlight>
                <a:latin typeface="Consolas" panose="020B0609020204030204" pitchFamily="49" charset="0"/>
              </a:rPr>
              <a:t>(**</a:t>
            </a:r>
            <a:r>
              <a:rPr lang="en-US" sz="1300" b="0" i="0" dirty="0" err="1">
                <a:solidFill>
                  <a:srgbClr val="FFFFFF"/>
                </a:solidFill>
                <a:effectLst/>
                <a:highlight>
                  <a:srgbClr val="0D0D0D"/>
                </a:highlight>
                <a:latin typeface="Consolas" panose="020B0609020204030204" pitchFamily="49" charset="0"/>
              </a:rPr>
              <a:t>kwargs</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dirty="0">
                <a:solidFill>
                  <a:srgbClr val="FFFFFF"/>
                </a:solidFill>
                <a:highlight>
                  <a:srgbClr val="0D0D0D"/>
                </a:highlight>
                <a:latin typeface="Consolas" panose="020B0609020204030204" pitchFamily="49" charset="0"/>
              </a:rPr>
              <a:t>    </a:t>
            </a:r>
            <a:r>
              <a:rPr lang="en-US" sz="1300" b="0" i="0" dirty="0">
                <a:solidFill>
                  <a:srgbClr val="00A67D"/>
                </a:solidFill>
                <a:effectLst/>
                <a:highlight>
                  <a:srgbClr val="0D0D0D"/>
                </a:highlight>
                <a:latin typeface="Consolas" panose="020B0609020204030204" pitchFamily="49" charset="0"/>
              </a:rPr>
              <a:t>"""This function prints information."""</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b="0" i="0" dirty="0">
                <a:solidFill>
                  <a:srgbClr val="2E95D3"/>
                </a:solidFill>
                <a:effectLst/>
                <a:highlight>
                  <a:srgbClr val="0D0D0D"/>
                </a:highlight>
                <a:latin typeface="Consolas" panose="020B0609020204030204" pitchFamily="49" charset="0"/>
              </a:rPr>
              <a:t>    for</a:t>
            </a:r>
            <a:r>
              <a:rPr lang="en-US" sz="1300" b="0" i="0" dirty="0">
                <a:solidFill>
                  <a:srgbClr val="FFFFFF"/>
                </a:solidFill>
                <a:effectLst/>
                <a:highlight>
                  <a:srgbClr val="0D0D0D"/>
                </a:highlight>
                <a:latin typeface="Consolas" panose="020B0609020204030204" pitchFamily="49" charset="0"/>
              </a:rPr>
              <a:t> key, value </a:t>
            </a:r>
            <a:r>
              <a:rPr lang="en-US" sz="1300" b="0" i="0" dirty="0">
                <a:solidFill>
                  <a:srgbClr val="2E95D3"/>
                </a:solidFill>
                <a:effectLst/>
                <a:highlight>
                  <a:srgbClr val="0D0D0D"/>
                </a:highlight>
                <a:latin typeface="Consolas" panose="020B0609020204030204" pitchFamily="49" charset="0"/>
              </a:rPr>
              <a:t>in</a:t>
            </a:r>
            <a:r>
              <a:rPr lang="en-US" sz="1300" b="0" i="0" dirty="0">
                <a:solidFill>
                  <a:srgbClr val="FFFFFF"/>
                </a:solidFill>
                <a:effectLst/>
                <a:highlight>
                  <a:srgbClr val="0D0D0D"/>
                </a:highlight>
                <a:latin typeface="Consolas" panose="020B0609020204030204" pitchFamily="49" charset="0"/>
              </a:rPr>
              <a:t> </a:t>
            </a:r>
            <a:r>
              <a:rPr lang="en-US" sz="1300" b="0" i="0" dirty="0" err="1">
                <a:solidFill>
                  <a:srgbClr val="FFFFFF"/>
                </a:solidFill>
                <a:effectLst/>
                <a:highlight>
                  <a:srgbClr val="0D0D0D"/>
                </a:highlight>
                <a:latin typeface="Consolas" panose="020B0609020204030204" pitchFamily="49" charset="0"/>
              </a:rPr>
              <a:t>kwargs.items</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dirty="0">
                <a:solidFill>
                  <a:srgbClr val="FFFFFF"/>
                </a:solidFill>
                <a:highlight>
                  <a:srgbClr val="0D0D0D"/>
                </a:highlight>
                <a:latin typeface="Consolas" panose="020B0609020204030204" pitchFamily="49" charset="0"/>
              </a:rPr>
              <a:t>        </a:t>
            </a:r>
            <a:r>
              <a:rPr lang="en-US" sz="1300" b="0" i="0" dirty="0">
                <a:solidFill>
                  <a:srgbClr val="E9950C"/>
                </a:solidFill>
                <a:effectLst/>
                <a:highlight>
                  <a:srgbClr val="0D0D0D"/>
                </a:highlight>
                <a:latin typeface="Consolas" panose="020B0609020204030204" pitchFamily="49" charset="0"/>
              </a:rPr>
              <a:t>print</a:t>
            </a:r>
            <a:r>
              <a:rPr lang="en-US" sz="1300" b="0" i="0" dirty="0">
                <a:solidFill>
                  <a:srgbClr val="FFFFFF"/>
                </a:solidFill>
                <a:effectLst/>
                <a:highlight>
                  <a:srgbClr val="0D0D0D"/>
                </a:highlight>
                <a:latin typeface="Consolas" panose="020B0609020204030204" pitchFamily="49" charset="0"/>
              </a:rPr>
              <a:t>(</a:t>
            </a:r>
            <a:r>
              <a:rPr lang="en-US" sz="1300" b="0" i="0" dirty="0">
                <a:solidFill>
                  <a:srgbClr val="00A67D"/>
                </a:solidFill>
                <a:effectLst/>
                <a:highlight>
                  <a:srgbClr val="0D0D0D"/>
                </a:highlight>
                <a:latin typeface="Consolas" panose="020B0609020204030204" pitchFamily="49" charset="0"/>
              </a:rPr>
              <a:t>f"{key} = {value}"</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endParaRPr lang="en-US" sz="1300" dirty="0">
              <a:solidFill>
                <a:srgbClr val="FFFFFF"/>
              </a:solidFill>
              <a:highlight>
                <a:srgbClr val="0D0D0D"/>
              </a:highlight>
              <a:latin typeface="Consolas" panose="020B0609020204030204" pitchFamily="49" charset="0"/>
            </a:endParaRPr>
          </a:p>
          <a:p>
            <a:pPr marL="0" indent="0">
              <a:lnSpc>
                <a:spcPct val="100000"/>
              </a:lnSpc>
              <a:buNone/>
            </a:pPr>
            <a:r>
              <a:rPr lang="en-US" sz="1300" dirty="0" err="1">
                <a:solidFill>
                  <a:srgbClr val="F22C3D"/>
                </a:solidFill>
                <a:highlight>
                  <a:srgbClr val="0D0D0D"/>
                </a:highlight>
                <a:latin typeface="Consolas" panose="020B0609020204030204" pitchFamily="49" charset="0"/>
              </a:rPr>
              <a:t>print_info</a:t>
            </a:r>
            <a:r>
              <a:rPr lang="en-US" sz="1300" b="0" i="0" dirty="0">
                <a:solidFill>
                  <a:srgbClr val="FFFFFF"/>
                </a:solidFill>
                <a:effectLst/>
                <a:highlight>
                  <a:srgbClr val="0D0D0D"/>
                </a:highlight>
                <a:latin typeface="Consolas" panose="020B0609020204030204" pitchFamily="49" charset="0"/>
              </a:rPr>
              <a:t>(</a:t>
            </a:r>
            <a:r>
              <a:rPr lang="en-US" sz="1300" b="0" i="0" dirty="0" err="1">
                <a:solidFill>
                  <a:srgbClr val="FFFFFF"/>
                </a:solidFill>
                <a:effectLst/>
                <a:highlight>
                  <a:srgbClr val="0D0D0D"/>
                </a:highlight>
                <a:latin typeface="Consolas" panose="020B0609020204030204" pitchFamily="49" charset="0"/>
              </a:rPr>
              <a:t>first_name</a:t>
            </a:r>
            <a:r>
              <a:rPr lang="en-US" sz="1300" b="0" i="0" dirty="0">
                <a:solidFill>
                  <a:srgbClr val="FFFFFF"/>
                </a:solidFill>
                <a:effectLst/>
                <a:highlight>
                  <a:srgbClr val="0D0D0D"/>
                </a:highlight>
                <a:latin typeface="Consolas" panose="020B0609020204030204" pitchFamily="49" charset="0"/>
              </a:rPr>
              <a:t>=</a:t>
            </a:r>
            <a:r>
              <a:rPr lang="en-US" sz="1300" b="0" i="0" dirty="0">
                <a:solidFill>
                  <a:srgbClr val="00A67D"/>
                </a:solidFill>
                <a:effectLst/>
                <a:highlight>
                  <a:srgbClr val="0D0D0D"/>
                </a:highlight>
                <a:latin typeface="Consolas" panose="020B0609020204030204" pitchFamily="49" charset="0"/>
              </a:rPr>
              <a:t>"Catarina"</a:t>
            </a:r>
            <a:r>
              <a:rPr lang="en-US" sz="1300" b="0" i="0" dirty="0">
                <a:solidFill>
                  <a:srgbClr val="FFFFFF"/>
                </a:solidFill>
                <a:effectLst/>
                <a:highlight>
                  <a:srgbClr val="0D0D0D"/>
                </a:highlight>
                <a:latin typeface="Consolas" panose="020B0609020204030204" pitchFamily="49" charset="0"/>
              </a:rPr>
              <a:t>, </a:t>
            </a:r>
            <a:r>
              <a:rPr lang="en-US" sz="1300" b="0" i="0" dirty="0" err="1">
                <a:solidFill>
                  <a:srgbClr val="FFFFFF"/>
                </a:solidFill>
                <a:effectLst/>
                <a:highlight>
                  <a:srgbClr val="0D0D0D"/>
                </a:highlight>
                <a:latin typeface="Consolas" panose="020B0609020204030204" pitchFamily="49" charset="0"/>
              </a:rPr>
              <a:t>last_name</a:t>
            </a:r>
            <a:r>
              <a:rPr lang="en-US" sz="1300" b="0" i="0" dirty="0">
                <a:solidFill>
                  <a:srgbClr val="FFFFFF"/>
                </a:solidFill>
                <a:effectLst/>
                <a:highlight>
                  <a:srgbClr val="0D0D0D"/>
                </a:highlight>
                <a:latin typeface="Consolas" panose="020B0609020204030204" pitchFamily="49" charset="0"/>
              </a:rPr>
              <a:t>=</a:t>
            </a:r>
            <a:r>
              <a:rPr lang="en-US" sz="1300" b="0" i="0" dirty="0">
                <a:solidFill>
                  <a:srgbClr val="00A67D"/>
                </a:solidFill>
                <a:effectLst/>
                <a:highlight>
                  <a:srgbClr val="0D0D0D"/>
                </a:highlight>
                <a:latin typeface="Consolas" panose="020B0609020204030204" pitchFamily="49" charset="0"/>
              </a:rPr>
              <a:t>"Gouveia"</a:t>
            </a:r>
            <a:r>
              <a:rPr lang="en-US" sz="1300" b="0" i="0" dirty="0">
                <a:solidFill>
                  <a:srgbClr val="FFFFFF"/>
                </a:solidFill>
                <a:effectLst/>
                <a:highlight>
                  <a:srgbClr val="0D0D0D"/>
                </a:highlight>
                <a:latin typeface="Consolas" panose="020B0609020204030204" pitchFamily="49" charset="0"/>
              </a:rPr>
              <a:t>)</a:t>
            </a:r>
          </a:p>
          <a:p>
            <a:pPr marL="0" indent="0">
              <a:lnSpc>
                <a:spcPct val="100000"/>
              </a:lnSpc>
              <a:buNone/>
            </a:pPr>
            <a:r>
              <a:rPr lang="en-US" sz="1300" b="0" i="0" dirty="0">
                <a:solidFill>
                  <a:schemeClr val="bg1"/>
                </a:solidFill>
                <a:effectLst/>
                <a:highlight>
                  <a:srgbClr val="0D0D0D"/>
                </a:highlight>
                <a:latin typeface="Consolas" panose="020B0609020204030204" pitchFamily="49" charset="0"/>
              </a:rPr>
              <a:t># Output: </a:t>
            </a:r>
            <a:r>
              <a:rPr lang="en-US" sz="1300" b="0" i="0" dirty="0" err="1">
                <a:solidFill>
                  <a:schemeClr val="bg1"/>
                </a:solidFill>
                <a:effectLst/>
                <a:highlight>
                  <a:srgbClr val="0D0D0D"/>
                </a:highlight>
                <a:latin typeface="Consolas" panose="020B0609020204030204" pitchFamily="49" charset="0"/>
              </a:rPr>
              <a:t>first_name</a:t>
            </a:r>
            <a:r>
              <a:rPr lang="en-US" sz="1300" b="0" i="0" dirty="0">
                <a:solidFill>
                  <a:schemeClr val="bg1"/>
                </a:solidFill>
                <a:effectLst/>
                <a:highlight>
                  <a:srgbClr val="0D0D0D"/>
                </a:highlight>
                <a:latin typeface="Consolas" panose="020B0609020204030204" pitchFamily="49" charset="0"/>
              </a:rPr>
              <a:t> = Catarina </a:t>
            </a:r>
          </a:p>
          <a:p>
            <a:pPr marL="0" indent="0">
              <a:lnSpc>
                <a:spcPct val="100000"/>
              </a:lnSpc>
              <a:buNone/>
            </a:pPr>
            <a:r>
              <a:rPr lang="en-US" sz="1300" b="0" i="0" dirty="0">
                <a:solidFill>
                  <a:schemeClr val="bg1"/>
                </a:solidFill>
                <a:effectLst/>
                <a:highlight>
                  <a:srgbClr val="0D0D0D"/>
                </a:highlight>
                <a:latin typeface="Consolas" panose="020B0609020204030204" pitchFamily="49" charset="0"/>
              </a:rPr>
              <a:t># </a:t>
            </a:r>
            <a:r>
              <a:rPr lang="en-US" sz="1300" b="0" i="0" dirty="0" err="1">
                <a:solidFill>
                  <a:schemeClr val="bg1"/>
                </a:solidFill>
                <a:effectLst/>
                <a:highlight>
                  <a:srgbClr val="0D0D0D"/>
                </a:highlight>
                <a:latin typeface="Consolas" panose="020B0609020204030204" pitchFamily="49" charset="0"/>
              </a:rPr>
              <a:t>last_name</a:t>
            </a:r>
            <a:r>
              <a:rPr lang="en-US" sz="1300" b="0" i="0" dirty="0">
                <a:solidFill>
                  <a:schemeClr val="bg1"/>
                </a:solidFill>
                <a:effectLst/>
                <a:highlight>
                  <a:srgbClr val="0D0D0D"/>
                </a:highlight>
                <a:latin typeface="Consolas" panose="020B0609020204030204" pitchFamily="49" charset="0"/>
              </a:rPr>
              <a:t> = Gouveia </a:t>
            </a:r>
          </a:p>
          <a:p>
            <a:pPr marL="0" indent="0">
              <a:lnSpc>
                <a:spcPct val="100000"/>
              </a:lnSpc>
              <a:buNone/>
            </a:pPr>
            <a:endParaRPr lang="en-US" sz="1300" b="0" i="0" dirty="0">
              <a:solidFill>
                <a:srgbClr val="FFFFFF"/>
              </a:solidFill>
              <a:effectLst/>
              <a:highlight>
                <a:srgbClr val="0D0D0D"/>
              </a:highlight>
              <a:latin typeface="Consolas" panose="020B0609020204030204" pitchFamily="49" charset="0"/>
            </a:endParaRPr>
          </a:p>
          <a:p>
            <a:pPr marL="0" indent="0">
              <a:lnSpc>
                <a:spcPct val="100000"/>
              </a:lnSpc>
              <a:buNone/>
            </a:pPr>
            <a:r>
              <a:rPr lang="en-US" sz="1300" b="0" i="0" dirty="0">
                <a:solidFill>
                  <a:srgbClr val="FFFFFF"/>
                </a:solidFill>
                <a:effectLst/>
                <a:highlight>
                  <a:srgbClr val="0D0D0D"/>
                </a:highlight>
                <a:latin typeface="Consolas" panose="020B0609020204030204" pitchFamily="49" charset="0"/>
              </a:rPr>
              <a:t>info = {</a:t>
            </a:r>
            <a:r>
              <a:rPr lang="en-US" sz="1300" b="0" i="0" dirty="0">
                <a:solidFill>
                  <a:srgbClr val="00A67D"/>
                </a:solidFill>
                <a:effectLst/>
                <a:highlight>
                  <a:srgbClr val="0D0D0D"/>
                </a:highlight>
                <a:latin typeface="Consolas" panose="020B0609020204030204" pitchFamily="49" charset="0"/>
              </a:rPr>
              <a:t>"first name"</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00A67D"/>
                </a:solidFill>
                <a:effectLst/>
                <a:highlight>
                  <a:srgbClr val="0D0D0D"/>
                </a:highlight>
                <a:latin typeface="Consolas" panose="020B0609020204030204" pitchFamily="49" charset="0"/>
              </a:rPr>
              <a:t>"Catarina"</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00A67D"/>
                </a:solidFill>
                <a:effectLst/>
                <a:highlight>
                  <a:srgbClr val="0D0D0D"/>
                </a:highlight>
                <a:latin typeface="Consolas" panose="020B0609020204030204" pitchFamily="49" charset="0"/>
              </a:rPr>
              <a:t>"last name"</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00A67D"/>
                </a:solidFill>
                <a:effectLst/>
                <a:highlight>
                  <a:srgbClr val="0D0D0D"/>
                </a:highlight>
                <a:latin typeface="Consolas" panose="020B0609020204030204" pitchFamily="49" charset="0"/>
              </a:rPr>
              <a:t>"Gouveia"</a:t>
            </a:r>
            <a:r>
              <a:rPr lang="en-US" sz="1300" b="0" i="0" dirty="0">
                <a:solidFill>
                  <a:srgbClr val="FFFFFF"/>
                </a:solidFill>
                <a:effectLst/>
                <a:highlight>
                  <a:srgbClr val="0D0D0D"/>
                </a:highlight>
                <a:latin typeface="Consolas" panose="020B0609020204030204" pitchFamily="49" charset="0"/>
              </a:rPr>
              <a:t>} </a:t>
            </a:r>
            <a:r>
              <a:rPr lang="en-US" sz="1300" dirty="0" err="1">
                <a:solidFill>
                  <a:srgbClr val="F22C3D"/>
                </a:solidFill>
                <a:highlight>
                  <a:srgbClr val="0D0D0D"/>
                </a:highlight>
                <a:latin typeface="Consolas" panose="020B0609020204030204" pitchFamily="49" charset="0"/>
              </a:rPr>
              <a:t>print_info</a:t>
            </a:r>
            <a:r>
              <a:rPr lang="en-US" sz="1300" b="0" i="0" dirty="0">
                <a:solidFill>
                  <a:srgbClr val="FFFFFF"/>
                </a:solidFill>
                <a:effectLst/>
                <a:highlight>
                  <a:srgbClr val="0D0D0D"/>
                </a:highlight>
                <a:latin typeface="Consolas" panose="020B0609020204030204" pitchFamily="49" charset="0"/>
              </a:rPr>
              <a:t>(**info) </a:t>
            </a:r>
          </a:p>
          <a:p>
            <a:pPr marL="0" indent="0">
              <a:lnSpc>
                <a:spcPct val="100000"/>
              </a:lnSpc>
              <a:buNone/>
            </a:pPr>
            <a:r>
              <a:rPr lang="en-US" sz="1300" b="0" i="0" dirty="0">
                <a:solidFill>
                  <a:schemeClr val="bg1"/>
                </a:solidFill>
                <a:effectLst/>
                <a:highlight>
                  <a:srgbClr val="0D0D0D"/>
                </a:highlight>
                <a:latin typeface="Consolas" panose="020B0609020204030204" pitchFamily="49" charset="0"/>
              </a:rPr>
              <a:t># Output: first name = Catarina </a:t>
            </a:r>
          </a:p>
          <a:p>
            <a:pPr marL="0" indent="0">
              <a:lnSpc>
                <a:spcPct val="100000"/>
              </a:lnSpc>
              <a:buNone/>
            </a:pPr>
            <a:r>
              <a:rPr lang="en-US" sz="1300" b="0" i="0" dirty="0">
                <a:solidFill>
                  <a:schemeClr val="bg1"/>
                </a:solidFill>
                <a:effectLst/>
                <a:highlight>
                  <a:srgbClr val="0D0D0D"/>
                </a:highlight>
                <a:latin typeface="Consolas" panose="020B0609020204030204" pitchFamily="49" charset="0"/>
              </a:rPr>
              <a:t># last name = Gouveia</a:t>
            </a: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p:txBody>
      </p:sp>
    </p:spTree>
    <p:custDataLst>
      <p:tags r:id="rId1"/>
    </p:custDataLst>
    <p:extLst>
      <p:ext uri="{BB962C8B-B14F-4D97-AF65-F5344CB8AC3E}">
        <p14:creationId xmlns:p14="http://schemas.microsoft.com/office/powerpoint/2010/main" val="3769836251"/>
      </p:ext>
    </p:extLst>
  </p:cSld>
  <p:clrMapOvr>
    <a:masterClrMapping/>
  </p:clrMapOvr>
  <mc:AlternateContent xmlns:mc="http://schemas.openxmlformats.org/markup-compatibility/2006" xmlns:p14="http://schemas.microsoft.com/office/powerpoint/2010/main">
    <mc:Choice Requires="p14">
      <p:transition spd="slow" p14:dur="2000" advTm="400"/>
    </mc:Choice>
    <mc:Fallback xmlns="">
      <p:transition spd="slow" advTm="4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3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Functions – best practices</a:t>
            </a:r>
            <a:endParaRPr lang="pt-PT" dirty="0"/>
          </a:p>
        </p:txBody>
      </p:sp>
      <p:sp>
        <p:nvSpPr>
          <p:cNvPr id="3" name="TextBox 2">
            <a:extLst>
              <a:ext uri="{FF2B5EF4-FFF2-40B4-BE49-F238E27FC236}">
                <a16:creationId xmlns:a16="http://schemas.microsoft.com/office/drawing/2014/main" id="{EC0000A3-AEDC-D079-B0D7-89F469CA35BA}"/>
              </a:ext>
            </a:extLst>
          </p:cNvPr>
          <p:cNvSpPr txBox="1"/>
          <p:nvPr/>
        </p:nvSpPr>
        <p:spPr>
          <a:xfrm>
            <a:off x="838200" y="1408936"/>
            <a:ext cx="10226092" cy="3970318"/>
          </a:xfrm>
          <a:prstGeom prst="rect">
            <a:avLst/>
          </a:prstGeom>
          <a:noFill/>
        </p:spPr>
        <p:txBody>
          <a:bodyPr wrap="square" rtlCol="0">
            <a:spAutoFit/>
          </a:bodyPr>
          <a:lstStyle/>
          <a:p>
            <a:pPr marL="342900" indent="-342900">
              <a:buFont typeface="+mj-lt"/>
              <a:buAutoNum type="arabicPeriod"/>
            </a:pPr>
            <a:r>
              <a:rPr lang="en-US" b="1" i="0" dirty="0">
                <a:effectLst/>
              </a:rPr>
              <a:t>Descriptive Function Names: </a:t>
            </a:r>
            <a:r>
              <a:rPr lang="en-US" i="0" dirty="0">
                <a:effectLst/>
              </a:rPr>
              <a:t>A descriptive name allows intuitively understanding what the function does or what its purpose is.</a:t>
            </a:r>
          </a:p>
          <a:p>
            <a:pPr marL="342900" indent="-342900">
              <a:buFont typeface="+mj-lt"/>
              <a:buAutoNum type="arabicPeriod"/>
            </a:pPr>
            <a:endParaRPr lang="en-US" i="0" dirty="0">
              <a:effectLst/>
            </a:endParaRPr>
          </a:p>
          <a:p>
            <a:pPr marL="342900" indent="-342900">
              <a:buFont typeface="+mj-lt"/>
              <a:buAutoNum type="arabicPeriod"/>
            </a:pPr>
            <a:r>
              <a:rPr lang="en-US" b="1" i="0" dirty="0">
                <a:effectLst/>
              </a:rPr>
              <a:t>Single Responsibility Principle: Each function should have a single, well-defined purpose. </a:t>
            </a:r>
            <a:r>
              <a:rPr lang="en-US" i="0" dirty="0">
                <a:effectLst/>
              </a:rPr>
              <a:t>Complex tasks should be divided into smaller and simpler functions. This makes the code clearer, easier to read, and facilitates maintenance.</a:t>
            </a:r>
          </a:p>
          <a:p>
            <a:pPr marL="342900" indent="-342900">
              <a:buFont typeface="+mj-lt"/>
              <a:buAutoNum type="arabicPeriod"/>
            </a:pPr>
            <a:endParaRPr lang="en-US" i="0" dirty="0">
              <a:effectLst/>
            </a:endParaRPr>
          </a:p>
          <a:p>
            <a:pPr marL="342900" indent="-342900">
              <a:buFont typeface="+mj-lt"/>
              <a:buAutoNum type="arabicPeriod"/>
            </a:pPr>
            <a:r>
              <a:rPr lang="en-US" b="1" i="0" dirty="0">
                <a:effectLst/>
              </a:rPr>
              <a:t>Clear, Short, and Concise Functions: </a:t>
            </a:r>
            <a:r>
              <a:rPr lang="en-US" i="0" dirty="0">
                <a:effectLst/>
              </a:rPr>
              <a:t>Small functions are easier to read.</a:t>
            </a:r>
          </a:p>
          <a:p>
            <a:pPr marL="342900" indent="-342900">
              <a:buFont typeface="+mj-lt"/>
              <a:buAutoNum type="arabicPeriod"/>
            </a:pPr>
            <a:endParaRPr lang="en-US" i="0" dirty="0">
              <a:effectLst/>
            </a:endParaRPr>
          </a:p>
          <a:p>
            <a:pPr marL="342900" indent="-342900">
              <a:buFont typeface="+mj-lt"/>
              <a:buAutoNum type="arabicPeriod"/>
            </a:pPr>
            <a:r>
              <a:rPr lang="en-US" b="1" i="0" dirty="0">
                <a:effectLst/>
              </a:rPr>
              <a:t>Document with comments and docstrings</a:t>
            </a:r>
            <a:r>
              <a:rPr lang="en-US" i="0" dirty="0">
                <a:effectLst/>
              </a:rPr>
              <a:t>: It is important to explain the code so that other people can understand it as well (or ourselves, later).</a:t>
            </a:r>
          </a:p>
          <a:p>
            <a:pPr marL="342900" indent="-342900">
              <a:buFont typeface="+mj-lt"/>
              <a:buAutoNum type="arabicPeriod"/>
            </a:pPr>
            <a:endParaRPr lang="en-US" i="0" dirty="0">
              <a:effectLst/>
            </a:endParaRPr>
          </a:p>
          <a:p>
            <a:pPr marL="342900" indent="-342900">
              <a:buFont typeface="+mj-lt"/>
              <a:buAutoNum type="arabicPeriod"/>
            </a:pPr>
            <a:r>
              <a:rPr lang="en-US" b="1" i="0" dirty="0">
                <a:effectLst/>
              </a:rPr>
              <a:t>Testing</a:t>
            </a:r>
            <a:r>
              <a:rPr lang="en-US" i="0" dirty="0">
                <a:effectLst/>
              </a:rPr>
              <a:t>: Even </a:t>
            </a:r>
            <a:r>
              <a:rPr lang="en-US" b="1" i="0" dirty="0">
                <a:effectLst/>
              </a:rPr>
              <a:t>if functions seem very simple</a:t>
            </a:r>
            <a:r>
              <a:rPr lang="en-US" i="0" dirty="0">
                <a:effectLst/>
              </a:rPr>
              <a:t>, you should always </a:t>
            </a:r>
            <a:r>
              <a:rPr lang="en-US" b="1" i="0" dirty="0">
                <a:effectLst/>
              </a:rPr>
              <a:t>try different arguments to confirm that they work as expected</a:t>
            </a:r>
            <a:r>
              <a:rPr lang="en-US" i="0" dirty="0">
                <a:effectLst/>
              </a:rPr>
              <a:t>.</a:t>
            </a:r>
            <a:endParaRPr lang="en-US" dirty="0"/>
          </a:p>
        </p:txBody>
      </p:sp>
    </p:spTree>
    <p:extLst>
      <p:ext uri="{BB962C8B-B14F-4D97-AF65-F5344CB8AC3E}">
        <p14:creationId xmlns:p14="http://schemas.microsoft.com/office/powerpoint/2010/main" val="590940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3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Comments and Docstrings</a:t>
            </a:r>
            <a:endParaRPr lang="pt-PT" dirty="0"/>
          </a:p>
        </p:txBody>
      </p:sp>
      <p:sp>
        <p:nvSpPr>
          <p:cNvPr id="4" name="Content Placeholder 2">
            <a:extLst>
              <a:ext uri="{FF2B5EF4-FFF2-40B4-BE49-F238E27FC236}">
                <a16:creationId xmlns:a16="http://schemas.microsoft.com/office/drawing/2014/main" id="{5EF9B659-5D05-F81C-128F-6340510FF17B}"/>
              </a:ext>
            </a:extLst>
          </p:cNvPr>
          <p:cNvSpPr txBox="1">
            <a:spLocks/>
          </p:cNvSpPr>
          <p:nvPr/>
        </p:nvSpPr>
        <p:spPr>
          <a:xfrm>
            <a:off x="1504073" y="1280986"/>
            <a:ext cx="5269260" cy="4905325"/>
          </a:xfrm>
          <a:prstGeom prst="rect">
            <a:avLst/>
          </a:prstGeom>
          <a:solidFill>
            <a:schemeClr val="tx1"/>
          </a:solidFill>
          <a:ln>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300" dirty="0" err="1">
                <a:solidFill>
                  <a:srgbClr val="F2C548"/>
                </a:solidFill>
                <a:latin typeface="Consolas" panose="020B0609020204030204" pitchFamily="49" charset="0"/>
                <a:ea typeface="Verdana" panose="020B0604030504040204" pitchFamily="34" charset="0"/>
                <a:cs typeface="Sans Serif Collection" panose="020B0502040504020204" pitchFamily="34" charset="0"/>
              </a:rPr>
              <a:t>add_numbers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int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b: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int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-&gt;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int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"""Adds two numbers.</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err="1">
                <a:solidFill>
                  <a:srgbClr val="00B050"/>
                </a:solidFill>
                <a:latin typeface="Consolas" panose="020B0609020204030204" pitchFamily="49" charset="0"/>
                <a:ea typeface="Verdana" panose="020B0604030504040204" pitchFamily="34" charset="0"/>
                <a:cs typeface="Sans Serif Collection" panose="020B0502040504020204" pitchFamily="34" charset="0"/>
              </a:rPr>
              <a:t>Args</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 (int): The first number.</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b (int): The second number.</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Returns:</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int: The sum of the two numbers.</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Example:</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&gt;&gt;&gt; </a:t>
            </a:r>
            <a:r>
              <a:rPr lang="en-US" sz="1300" dirty="0" err="1">
                <a:solidFill>
                  <a:srgbClr val="00B050"/>
                </a:solidFill>
                <a:latin typeface="Consolas" panose="020B0609020204030204" pitchFamily="49" charset="0"/>
                <a:ea typeface="Verdana" panose="020B0604030504040204" pitchFamily="34" charset="0"/>
                <a:cs typeface="Sans Serif Collection" panose="020B0502040504020204" pitchFamily="34" charset="0"/>
              </a:rPr>
              <a:t>add_numbers</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(5, 3)</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8	</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 </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Calculate the sum</a:t>
            </a:r>
          </a:p>
          <a:p>
            <a:pPr marL="0" indent="0">
              <a:lnSpc>
                <a:spcPct val="100000"/>
              </a:lnSpc>
              <a:buNone/>
              <a:tabLst>
                <a:tab pos="446088" algn="l"/>
              </a:tabLst>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return </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 + b</a:t>
            </a:r>
          </a:p>
          <a:p>
            <a:pPr marL="0" indent="0">
              <a:lnSpc>
                <a:spcPct val="100000"/>
              </a:lnSpc>
              <a:buNone/>
              <a:tabLst>
                <a:tab pos="446088" algn="l"/>
              </a:tabLst>
            </a:pP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Invoke function</a:t>
            </a: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result = </a:t>
            </a:r>
            <a:r>
              <a:rPr lang="en-US" sz="1300" dirty="0" err="1">
                <a:solidFill>
                  <a:srgbClr val="F2C548"/>
                </a:solidFill>
                <a:latin typeface="Consolas" panose="020B0609020204030204" pitchFamily="49" charset="0"/>
                <a:ea typeface="Verdana" panose="020B0604030504040204" pitchFamily="34" charset="0"/>
                <a:cs typeface="Sans Serif Collection" panose="020B0502040504020204" pitchFamily="34" charset="0"/>
              </a:rPr>
              <a:t>add_numbers</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chemeClr val="accent1">
                    <a:lumMod val="40000"/>
                    <a:lumOff val="60000"/>
                  </a:schemeClr>
                </a:solidFill>
                <a:latin typeface="Consolas" panose="020B0609020204030204" pitchFamily="49" charset="0"/>
                <a:ea typeface="Verdana" panose="020B0604030504040204" pitchFamily="34" charset="0"/>
                <a:cs typeface="Sans Serif Collection" panose="020B0502040504020204" pitchFamily="34" charset="0"/>
              </a:rPr>
              <a:t>10</a:t>
            </a:r>
            <a:r>
              <a:rPr lang="en-US" sz="12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2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accent1">
                    <a:lumMod val="40000"/>
                    <a:lumOff val="60000"/>
                  </a:schemeClr>
                </a:solidFill>
                <a:latin typeface="Consolas" panose="020B0609020204030204" pitchFamily="49" charset="0"/>
                <a:ea typeface="Verdana" panose="020B0604030504040204" pitchFamily="34" charset="0"/>
                <a:cs typeface="Sans Serif Collection" panose="020B0502040504020204" pitchFamily="34" charset="0"/>
              </a:rPr>
              <a:t>5</a:t>
            </a:r>
            <a:r>
              <a:rPr lang="en-US" sz="16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(result)</a:t>
            </a:r>
          </a:p>
          <a:p>
            <a:pPr marL="0" indent="0">
              <a:lnSpc>
                <a:spcPct val="100000"/>
              </a:lnSpc>
              <a:buNone/>
              <a:tabLst>
                <a:tab pos="446088" algn="l"/>
              </a:tabLst>
            </a:pP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Output: 15</a:t>
            </a:r>
          </a:p>
        </p:txBody>
      </p:sp>
      <p:sp>
        <p:nvSpPr>
          <p:cNvPr id="7" name="Rectangle 1">
            <a:extLst>
              <a:ext uri="{FF2B5EF4-FFF2-40B4-BE49-F238E27FC236}">
                <a16:creationId xmlns:a16="http://schemas.microsoft.com/office/drawing/2014/main" id="{070C3330-0042-6E6C-9357-7ABC0B02B11E}"/>
              </a:ext>
            </a:extLst>
          </p:cNvPr>
          <p:cNvSpPr>
            <a:spLocks noChangeArrowheads="1"/>
          </p:cNvSpPr>
          <p:nvPr/>
        </p:nvSpPr>
        <p:spPr bwMode="auto">
          <a:xfrm>
            <a:off x="7775222" y="2113767"/>
            <a:ext cx="3488267" cy="2369880"/>
          </a:xfrm>
          <a:prstGeom prst="rect">
            <a:avLst/>
          </a:prstGeom>
          <a:noFill/>
          <a:ln w="28575">
            <a:solidFill>
              <a:schemeClr val="accent1"/>
            </a:solid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lvl="0" indent="-342900" algn="just">
              <a:spcAft>
                <a:spcPts val="600"/>
              </a:spcAft>
              <a:buFontTx/>
              <a:buAutoNum type="arabicPeriod"/>
            </a:pPr>
            <a:r>
              <a:rPr lang="en-US" altLang="en-US" sz="1600" b="1" dirty="0">
                <a:latin typeface="Segoe UI Light" panose="020B0502040204020203" pitchFamily="34" charset="0"/>
                <a:cs typeface="Segoe UI Light" panose="020B0502040204020203" pitchFamily="34" charset="0"/>
              </a:rPr>
              <a:t>Starts and ends with """ (triple quotes)</a:t>
            </a:r>
          </a:p>
          <a:p>
            <a:pPr marL="342900" lvl="0" indent="-342900" algn="just">
              <a:spcAft>
                <a:spcPts val="600"/>
              </a:spcAft>
              <a:buFontTx/>
              <a:buAutoNum type="arabicPeriod"/>
            </a:pPr>
            <a:r>
              <a:rPr lang="en-US" altLang="en-US" sz="1600" b="1" dirty="0">
                <a:latin typeface="Segoe UI Light" panose="020B0502040204020203" pitchFamily="34" charset="0"/>
                <a:cs typeface="Segoe UI Light" panose="020B0502040204020203" pitchFamily="34" charset="0"/>
              </a:rPr>
              <a:t>Describes the function's purpose</a:t>
            </a:r>
          </a:p>
          <a:p>
            <a:pPr marL="342900" lvl="0" indent="-342900" algn="just">
              <a:spcAft>
                <a:spcPts val="600"/>
              </a:spcAft>
              <a:buFontTx/>
              <a:buAutoNum type="arabicPeriod"/>
            </a:pPr>
            <a:r>
              <a:rPr lang="en-US" altLang="en-US" sz="1600" b="1" dirty="0">
                <a:latin typeface="Segoe UI Light" panose="020B0502040204020203" pitchFamily="34" charset="0"/>
                <a:cs typeface="Segoe UI Light" panose="020B0502040204020203" pitchFamily="34" charset="0"/>
              </a:rPr>
              <a:t>Mentions the arguments the function receives</a:t>
            </a:r>
          </a:p>
          <a:p>
            <a:pPr marL="342900" lvl="0" indent="-342900" algn="just">
              <a:spcAft>
                <a:spcPts val="600"/>
              </a:spcAft>
              <a:buFontTx/>
              <a:buAutoNum type="arabicPeriod"/>
            </a:pPr>
            <a:r>
              <a:rPr lang="en-US" altLang="en-US" sz="1600" b="1" dirty="0">
                <a:latin typeface="Segoe UI Light" panose="020B0502040204020203" pitchFamily="34" charset="0"/>
                <a:cs typeface="Segoe UI Light" panose="020B0502040204020203" pitchFamily="34" charset="0"/>
              </a:rPr>
              <a:t>Mentions what the function returns (if it returns).</a:t>
            </a:r>
          </a:p>
          <a:p>
            <a:pPr marL="342900" lvl="0" indent="-342900" algn="just">
              <a:spcAft>
                <a:spcPts val="600"/>
              </a:spcAft>
              <a:buFontTx/>
              <a:buAutoNum type="arabicPeriod"/>
            </a:pPr>
            <a:r>
              <a:rPr lang="en-US" altLang="en-US" sz="1600" b="1" dirty="0">
                <a:latin typeface="Segoe UI Light" panose="020B0502040204020203" pitchFamily="34" charset="0"/>
                <a:cs typeface="Segoe UI Light" panose="020B0502040204020203" pitchFamily="34" charset="0"/>
              </a:rPr>
              <a:t>Optional: Examples of how to use</a:t>
            </a:r>
          </a:p>
        </p:txBody>
      </p:sp>
      <p:sp>
        <p:nvSpPr>
          <p:cNvPr id="8" name="Rectangle 1">
            <a:extLst>
              <a:ext uri="{FF2B5EF4-FFF2-40B4-BE49-F238E27FC236}">
                <a16:creationId xmlns:a16="http://schemas.microsoft.com/office/drawing/2014/main" id="{F36C46DF-33F4-3466-28A2-A7ACA1853060}"/>
              </a:ext>
            </a:extLst>
          </p:cNvPr>
          <p:cNvSpPr>
            <a:spLocks noChangeArrowheads="1"/>
          </p:cNvSpPr>
          <p:nvPr/>
        </p:nvSpPr>
        <p:spPr bwMode="auto">
          <a:xfrm>
            <a:off x="7775222" y="4874631"/>
            <a:ext cx="3488267" cy="584775"/>
          </a:xfrm>
          <a:prstGeom prst="rect">
            <a:avLst/>
          </a:prstGeom>
          <a:noFill/>
          <a:ln w="28575">
            <a:solidFill>
              <a:schemeClr val="accent1"/>
            </a:solid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spcAft>
                <a:spcPts val="600"/>
              </a:spcAft>
            </a:pPr>
            <a:r>
              <a:rPr lang="en-US" altLang="en-US" sz="1600" b="1" dirty="0">
                <a:latin typeface="Segoe UI Light" panose="020B0502040204020203" pitchFamily="34" charset="0"/>
                <a:cs typeface="Segoe UI Light" panose="020B0502040204020203" pitchFamily="34" charset="0"/>
              </a:rPr>
              <a:t>Additionally, descriptive comments can be added, which start with "#"</a:t>
            </a:r>
          </a:p>
        </p:txBody>
      </p:sp>
      <p:cxnSp>
        <p:nvCxnSpPr>
          <p:cNvPr id="10" name="Straight Arrow Connector 9">
            <a:extLst>
              <a:ext uri="{FF2B5EF4-FFF2-40B4-BE49-F238E27FC236}">
                <a16:creationId xmlns:a16="http://schemas.microsoft.com/office/drawing/2014/main" id="{2E100BAB-6E38-E8C6-D30C-31800138D95B}"/>
              </a:ext>
            </a:extLst>
          </p:cNvPr>
          <p:cNvCxnSpPr>
            <a:stCxn id="8" idx="1"/>
          </p:cNvCxnSpPr>
          <p:nvPr/>
        </p:nvCxnSpPr>
        <p:spPr>
          <a:xfrm flipH="1" flipV="1">
            <a:off x="3623733" y="4560711"/>
            <a:ext cx="4151489" cy="6063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29836271"/>
      </p:ext>
    </p:extLst>
  </p:cSld>
  <p:clrMapOvr>
    <a:masterClrMapping/>
  </p:clrMapOvr>
  <mc:AlternateContent xmlns:mc="http://schemas.openxmlformats.org/markup-compatibility/2006" xmlns:p14="http://schemas.microsoft.com/office/powerpoint/2010/main">
    <mc:Choice Requires="p14">
      <p:transition spd="slow" p14:dur="2000" advTm="411"/>
    </mc:Choice>
    <mc:Fallback xmlns="">
      <p:transition spd="slow" advTm="4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777484-A79E-C819-838F-E9C4B2F30FEC}"/>
              </a:ext>
            </a:extLst>
          </p:cNvPr>
          <p:cNvSpPr txBox="1"/>
          <p:nvPr/>
        </p:nvSpPr>
        <p:spPr>
          <a:xfrm>
            <a:off x="1169042" y="1516284"/>
            <a:ext cx="10184757" cy="3693319"/>
          </a:xfrm>
          <a:prstGeom prst="rect">
            <a:avLst/>
          </a:prstGeom>
          <a:noFill/>
        </p:spPr>
        <p:txBody>
          <a:bodyPr wrap="square" rtlCol="0">
            <a:spAutoFit/>
          </a:bodyPr>
          <a:lstStyle/>
          <a:p>
            <a:r>
              <a:rPr lang="en-US" b="0" i="0" dirty="0">
                <a:solidFill>
                  <a:srgbClr val="374151"/>
                </a:solidFill>
                <a:effectLst/>
              </a:rPr>
              <a:t>Lambda functions, also known as </a:t>
            </a:r>
            <a:r>
              <a:rPr lang="en-US" b="1" i="0" dirty="0">
                <a:solidFill>
                  <a:srgbClr val="374151"/>
                </a:solidFill>
                <a:effectLst/>
              </a:rPr>
              <a:t>anonymous functions</a:t>
            </a:r>
            <a:r>
              <a:rPr lang="en-US" b="0" i="0" dirty="0">
                <a:solidFill>
                  <a:srgbClr val="374151"/>
                </a:solidFill>
                <a:effectLst/>
              </a:rPr>
              <a:t> or </a:t>
            </a:r>
            <a:r>
              <a:rPr lang="en-US" b="1" i="0" dirty="0">
                <a:solidFill>
                  <a:srgbClr val="374151"/>
                </a:solidFill>
                <a:effectLst/>
              </a:rPr>
              <a:t>lambda expressions</a:t>
            </a:r>
            <a:r>
              <a:rPr lang="en-US" b="0" i="0" dirty="0">
                <a:solidFill>
                  <a:srgbClr val="374151"/>
                </a:solidFill>
                <a:effectLst/>
              </a:rPr>
              <a:t>, are a </a:t>
            </a:r>
            <a:r>
              <a:rPr lang="en-US" b="1" i="0" dirty="0">
                <a:solidFill>
                  <a:srgbClr val="374151"/>
                </a:solidFill>
                <a:effectLst/>
              </a:rPr>
              <a:t>compact way to define small, simple functions</a:t>
            </a:r>
            <a:r>
              <a:rPr lang="en-US" b="0" i="0" dirty="0">
                <a:solidFill>
                  <a:srgbClr val="374151"/>
                </a:solidFill>
                <a:effectLst/>
              </a:rPr>
              <a:t> in Python.</a:t>
            </a:r>
          </a:p>
          <a:p>
            <a:endParaRPr lang="en-US" dirty="0">
              <a:solidFill>
                <a:srgbClr val="374151"/>
              </a:solidFill>
            </a:endParaRPr>
          </a:p>
          <a:p>
            <a:endParaRPr lang="en-US" b="0" i="0" dirty="0">
              <a:solidFill>
                <a:srgbClr val="374151"/>
              </a:solidFill>
              <a:effectLst/>
            </a:endParaRPr>
          </a:p>
          <a:p>
            <a:endParaRPr lang="en-US" dirty="0">
              <a:solidFill>
                <a:srgbClr val="374151"/>
              </a:solidFill>
            </a:endParaRPr>
          </a:p>
          <a:p>
            <a:endParaRPr lang="en-US" b="0" i="0" dirty="0">
              <a:solidFill>
                <a:srgbClr val="374151"/>
              </a:solidFill>
              <a:effectLst/>
            </a:endParaRPr>
          </a:p>
          <a:p>
            <a:endParaRPr lang="en-US" dirty="0">
              <a:solidFill>
                <a:srgbClr val="374151"/>
              </a:solidFill>
            </a:endParaRPr>
          </a:p>
          <a:p>
            <a:endParaRPr lang="en-US" b="0" i="0" dirty="0">
              <a:solidFill>
                <a:srgbClr val="374151"/>
              </a:solidFill>
              <a:effectLst/>
            </a:endParaRPr>
          </a:p>
          <a:p>
            <a:endParaRPr lang="en-US" dirty="0">
              <a:solidFill>
                <a:srgbClr val="374151"/>
              </a:solidFill>
            </a:endParaRPr>
          </a:p>
          <a:p>
            <a:endParaRPr lang="en-US" b="0" i="0" dirty="0">
              <a:solidFill>
                <a:srgbClr val="374151"/>
              </a:solidFill>
              <a:effectLst/>
            </a:endParaRPr>
          </a:p>
          <a:p>
            <a:endParaRPr lang="en-US" dirty="0">
              <a:solidFill>
                <a:srgbClr val="374151"/>
              </a:solidFill>
            </a:endParaRPr>
          </a:p>
          <a:p>
            <a:endParaRPr lang="en-US" b="0" i="0" dirty="0">
              <a:solidFill>
                <a:srgbClr val="374151"/>
              </a:solidFill>
              <a:effectLst/>
            </a:endParaRPr>
          </a:p>
          <a:p>
            <a:r>
              <a:rPr lang="en-US" b="0" i="0" dirty="0">
                <a:solidFill>
                  <a:srgbClr val="374151"/>
                </a:solidFill>
                <a:effectLst/>
              </a:rPr>
              <a:t> </a:t>
            </a:r>
            <a:endParaRPr lang="en-US" dirty="0"/>
          </a:p>
        </p:txBody>
      </p:sp>
      <p:sp>
        <p:nvSpPr>
          <p:cNvPr id="2" name="Title 1"/>
          <p:cNvSpPr>
            <a:spLocks noGrp="1"/>
          </p:cNvSpPr>
          <p:nvPr>
            <p:ph type="title"/>
          </p:nvPr>
        </p:nvSpPr>
        <p:spPr>
          <a:xfrm>
            <a:off x="838200" y="349591"/>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Lambda Functions</a:t>
            </a:r>
            <a:endParaRPr lang="pt-PT" dirty="0"/>
          </a:p>
        </p:txBody>
      </p:sp>
      <p:sp>
        <p:nvSpPr>
          <p:cNvPr id="3" name="Content Placeholder 2">
            <a:extLst>
              <a:ext uri="{FF2B5EF4-FFF2-40B4-BE49-F238E27FC236}">
                <a16:creationId xmlns:a16="http://schemas.microsoft.com/office/drawing/2014/main" id="{0E2621E6-3A75-C8E6-6C71-F8E69698D047}"/>
              </a:ext>
            </a:extLst>
          </p:cNvPr>
          <p:cNvSpPr txBox="1">
            <a:spLocks/>
          </p:cNvSpPr>
          <p:nvPr/>
        </p:nvSpPr>
        <p:spPr>
          <a:xfrm>
            <a:off x="3713053" y="3429000"/>
            <a:ext cx="4028319" cy="409426"/>
          </a:xfrm>
          <a:prstGeom prst="rect">
            <a:avLst/>
          </a:prstGeom>
          <a:solidFill>
            <a:schemeClr val="tx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lambda </a:t>
            </a:r>
            <a:r>
              <a:rPr lang="en-US" sz="1300" dirty="0">
                <a:solidFill>
                  <a:schemeClr val="tx1">
                    <a:lumMod val="50000"/>
                    <a:lumOff val="50000"/>
                  </a:schemeClr>
                </a:solidFill>
                <a:latin typeface="Consolas" panose="020B0609020204030204" pitchFamily="49" charset="0"/>
                <a:ea typeface="Verdana" panose="020B0604030504040204" pitchFamily="34" charset="0"/>
                <a:cs typeface="Sans Serif Collection" panose="020B0502040504020204" pitchFamily="34" charset="0"/>
              </a:rPr>
              <a:t>parameters</a:t>
            </a:r>
            <a:r>
              <a:rPr lang="en-US" sz="1300" dirty="0">
                <a:solidFill>
                  <a:schemeClr val="tx2">
                    <a:lumMod val="40000"/>
                    <a:lumOff val="60000"/>
                  </a:schemeClr>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tx2">
                    <a:lumMod val="40000"/>
                    <a:lumOff val="60000"/>
                  </a:schemeClr>
                </a:solidFill>
                <a:latin typeface="Consolas" panose="020B0609020204030204" pitchFamily="49" charset="0"/>
                <a:ea typeface="Verdana" panose="020B0604030504040204" pitchFamily="34" charset="0"/>
                <a:cs typeface="Sans Serif Collection" panose="020B0502040504020204" pitchFamily="34" charset="0"/>
              </a:rPr>
              <a:t>expression</a:t>
            </a:r>
          </a:p>
        </p:txBody>
      </p:sp>
      <p:sp>
        <p:nvSpPr>
          <p:cNvPr id="5" name="TextBox 4">
            <a:extLst>
              <a:ext uri="{FF2B5EF4-FFF2-40B4-BE49-F238E27FC236}">
                <a16:creationId xmlns:a16="http://schemas.microsoft.com/office/drawing/2014/main" id="{83C4AA99-9155-5D47-6345-C3B9BBD389B1}"/>
              </a:ext>
            </a:extLst>
          </p:cNvPr>
          <p:cNvSpPr txBox="1"/>
          <p:nvPr/>
        </p:nvSpPr>
        <p:spPr>
          <a:xfrm>
            <a:off x="297080" y="3310548"/>
            <a:ext cx="2895600" cy="646331"/>
          </a:xfrm>
          <a:prstGeom prst="rect">
            <a:avLst/>
          </a:prstGeom>
          <a:noFill/>
          <a:ln>
            <a:solidFill>
              <a:schemeClr val="accent1"/>
            </a:solidFill>
          </a:ln>
        </p:spPr>
        <p:txBody>
          <a:bodyPr wrap="square" rtlCol="0">
            <a:spAutoFit/>
          </a:bodyPr>
          <a:lstStyle/>
          <a:p>
            <a:r>
              <a:rPr lang="pt-PT" dirty="0"/>
              <a:t>1. Start with the keyword</a:t>
            </a:r>
            <a:r>
              <a:rPr lang="pt-PT" b="1" dirty="0">
                <a:solidFill>
                  <a:srgbClr val="F9990B"/>
                </a:solidFill>
              </a:rPr>
              <a:t> </a:t>
            </a:r>
            <a:r>
              <a:rPr lang="pt-PT" b="1" dirty="0">
                <a:solidFill>
                  <a:srgbClr val="F9990B"/>
                </a:solidFill>
                <a:latin typeface="Consolas" panose="020B0609020204030204" pitchFamily="49" charset="0"/>
              </a:rPr>
              <a:t>lambda</a:t>
            </a:r>
            <a:endParaRPr lang="en-US" dirty="0">
              <a:latin typeface="Consolas" panose="020B0609020204030204" pitchFamily="49" charset="0"/>
            </a:endParaRPr>
          </a:p>
        </p:txBody>
      </p:sp>
      <p:cxnSp>
        <p:nvCxnSpPr>
          <p:cNvPr id="6" name="Straight Arrow Connector 5">
            <a:extLst>
              <a:ext uri="{FF2B5EF4-FFF2-40B4-BE49-F238E27FC236}">
                <a16:creationId xmlns:a16="http://schemas.microsoft.com/office/drawing/2014/main" id="{AA985533-84FB-8B02-9EE7-ADFE7C546C30}"/>
              </a:ext>
            </a:extLst>
          </p:cNvPr>
          <p:cNvCxnSpPr>
            <a:cxnSpLocks/>
            <a:stCxn id="5" idx="3"/>
          </p:cNvCxnSpPr>
          <p:nvPr/>
        </p:nvCxnSpPr>
        <p:spPr>
          <a:xfrm flipV="1">
            <a:off x="3192680" y="3633713"/>
            <a:ext cx="5203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1BEB25-8DEF-71CB-A1D2-87E838FFF8DD}"/>
              </a:ext>
            </a:extLst>
          </p:cNvPr>
          <p:cNvSpPr txBox="1"/>
          <p:nvPr/>
        </p:nvSpPr>
        <p:spPr>
          <a:xfrm>
            <a:off x="4220731" y="2179808"/>
            <a:ext cx="4171160" cy="923330"/>
          </a:xfrm>
          <a:prstGeom prst="rect">
            <a:avLst/>
          </a:prstGeom>
          <a:noFill/>
          <a:ln>
            <a:solidFill>
              <a:schemeClr val="accent1"/>
            </a:solidFill>
          </a:ln>
        </p:spPr>
        <p:txBody>
          <a:bodyPr wrap="square" rtlCol="0">
            <a:spAutoFit/>
          </a:bodyPr>
          <a:lstStyle/>
          <a:p>
            <a:r>
              <a:rPr lang="pt-PT" dirty="0"/>
              <a:t>2. Followed by one or more parameters (if more than one, separated by “</a:t>
            </a:r>
            <a:r>
              <a:rPr lang="pt-PT" b="1" dirty="0">
                <a:latin typeface="Consolas" panose="020B0609020204030204" pitchFamily="49" charset="0"/>
              </a:rPr>
              <a:t>,</a:t>
            </a:r>
            <a:r>
              <a:rPr lang="pt-PT" dirty="0"/>
              <a:t>”) and no parentheses</a:t>
            </a:r>
            <a:endParaRPr lang="en-US" dirty="0"/>
          </a:p>
        </p:txBody>
      </p:sp>
      <p:sp>
        <p:nvSpPr>
          <p:cNvPr id="10" name="TextBox 9">
            <a:extLst>
              <a:ext uri="{FF2B5EF4-FFF2-40B4-BE49-F238E27FC236}">
                <a16:creationId xmlns:a16="http://schemas.microsoft.com/office/drawing/2014/main" id="{03635DB6-8702-BB77-4DBC-BCCBAA4D5D52}"/>
              </a:ext>
            </a:extLst>
          </p:cNvPr>
          <p:cNvSpPr txBox="1"/>
          <p:nvPr/>
        </p:nvSpPr>
        <p:spPr>
          <a:xfrm>
            <a:off x="8127358" y="3104735"/>
            <a:ext cx="2895600" cy="923330"/>
          </a:xfrm>
          <a:prstGeom prst="rect">
            <a:avLst/>
          </a:prstGeom>
          <a:noFill/>
          <a:ln>
            <a:solidFill>
              <a:schemeClr val="accent1"/>
            </a:solidFill>
          </a:ln>
        </p:spPr>
        <p:txBody>
          <a:bodyPr wrap="square" rtlCol="0">
            <a:spAutoFit/>
          </a:bodyPr>
          <a:lstStyle/>
          <a:p>
            <a:r>
              <a:rPr lang="pt-PT" dirty="0"/>
              <a:t>4. And an expression – Must be a single valid Python expression</a:t>
            </a:r>
            <a:endParaRPr lang="en-US" dirty="0"/>
          </a:p>
        </p:txBody>
      </p:sp>
      <p:cxnSp>
        <p:nvCxnSpPr>
          <p:cNvPr id="11" name="Straight Arrow Connector 10">
            <a:extLst>
              <a:ext uri="{FF2B5EF4-FFF2-40B4-BE49-F238E27FC236}">
                <a16:creationId xmlns:a16="http://schemas.microsoft.com/office/drawing/2014/main" id="{F5BF9AC5-3ABE-138A-8985-2DBD3932F5D9}"/>
              </a:ext>
            </a:extLst>
          </p:cNvPr>
          <p:cNvCxnSpPr>
            <a:cxnSpLocks/>
          </p:cNvCxnSpPr>
          <p:nvPr/>
        </p:nvCxnSpPr>
        <p:spPr>
          <a:xfrm>
            <a:off x="4920915" y="3102630"/>
            <a:ext cx="0" cy="301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0E5191B-46F9-018B-F9FC-DD1D3BBA9246}"/>
              </a:ext>
            </a:extLst>
          </p:cNvPr>
          <p:cNvCxnSpPr>
            <a:cxnSpLocks/>
            <a:stCxn id="10" idx="1"/>
          </p:cNvCxnSpPr>
          <p:nvPr/>
        </p:nvCxnSpPr>
        <p:spPr>
          <a:xfrm flipH="1">
            <a:off x="6552337" y="3566400"/>
            <a:ext cx="1575021" cy="21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2B06D85-34ED-6812-FC87-881051C063EF}"/>
              </a:ext>
            </a:extLst>
          </p:cNvPr>
          <p:cNvCxnSpPr>
            <a:cxnSpLocks/>
          </p:cNvCxnSpPr>
          <p:nvPr/>
        </p:nvCxnSpPr>
        <p:spPr>
          <a:xfrm flipV="1">
            <a:off x="5397305" y="3686865"/>
            <a:ext cx="0" cy="341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C791C7D-03A3-6F0B-224F-4F68A77CB0D2}"/>
              </a:ext>
            </a:extLst>
          </p:cNvPr>
          <p:cNvSpPr txBox="1"/>
          <p:nvPr/>
        </p:nvSpPr>
        <p:spPr>
          <a:xfrm>
            <a:off x="3949505" y="4025960"/>
            <a:ext cx="2895600" cy="646331"/>
          </a:xfrm>
          <a:prstGeom prst="rect">
            <a:avLst/>
          </a:prstGeom>
          <a:noFill/>
          <a:ln>
            <a:solidFill>
              <a:schemeClr val="accent1"/>
            </a:solidFill>
          </a:ln>
        </p:spPr>
        <p:txBody>
          <a:bodyPr wrap="square" rtlCol="0">
            <a:spAutoFit/>
          </a:bodyPr>
          <a:lstStyle/>
          <a:p>
            <a:r>
              <a:rPr lang="pt-PT" dirty="0"/>
              <a:t>3. “</a:t>
            </a:r>
            <a:r>
              <a:rPr lang="pt-PT" b="1" dirty="0">
                <a:latin typeface="Consolas" panose="020B0609020204030204" pitchFamily="49" charset="0"/>
              </a:rPr>
              <a:t>:</a:t>
            </a:r>
            <a:r>
              <a:rPr lang="pt-PT" dirty="0"/>
              <a:t>” – This is a cue for the expression</a:t>
            </a:r>
            <a:endParaRPr lang="en-US" dirty="0"/>
          </a:p>
        </p:txBody>
      </p:sp>
      <p:pic>
        <p:nvPicPr>
          <p:cNvPr id="28" name="Picture 27">
            <a:extLst>
              <a:ext uri="{FF2B5EF4-FFF2-40B4-BE49-F238E27FC236}">
                <a16:creationId xmlns:a16="http://schemas.microsoft.com/office/drawing/2014/main" id="{8877DF65-27C8-9E2D-B116-216836866B6A}"/>
              </a:ext>
            </a:extLst>
          </p:cNvPr>
          <p:cNvPicPr>
            <a:picLocks noChangeAspect="1"/>
          </p:cNvPicPr>
          <p:nvPr/>
        </p:nvPicPr>
        <p:blipFill>
          <a:blip r:embed="rId3"/>
          <a:stretch>
            <a:fillRect/>
          </a:stretch>
        </p:blipFill>
        <p:spPr>
          <a:xfrm>
            <a:off x="6089656" y="4789342"/>
            <a:ext cx="3688054" cy="1763852"/>
          </a:xfrm>
          <a:prstGeom prst="rect">
            <a:avLst/>
          </a:prstGeom>
        </p:spPr>
      </p:pic>
      <p:sp>
        <p:nvSpPr>
          <p:cNvPr id="30" name="TextBox 29">
            <a:extLst>
              <a:ext uri="{FF2B5EF4-FFF2-40B4-BE49-F238E27FC236}">
                <a16:creationId xmlns:a16="http://schemas.microsoft.com/office/drawing/2014/main" id="{58226696-7115-7340-4EDC-2F29B0B15C1B}"/>
              </a:ext>
            </a:extLst>
          </p:cNvPr>
          <p:cNvSpPr txBox="1"/>
          <p:nvPr/>
        </p:nvSpPr>
        <p:spPr>
          <a:xfrm>
            <a:off x="1170805" y="5155094"/>
            <a:ext cx="4640447" cy="646331"/>
          </a:xfrm>
          <a:prstGeom prst="rect">
            <a:avLst/>
          </a:prstGeom>
          <a:noFill/>
        </p:spPr>
        <p:txBody>
          <a:bodyPr wrap="square">
            <a:spAutoFit/>
          </a:bodyPr>
          <a:lstStyle/>
          <a:p>
            <a:r>
              <a:rPr lang="en-US" dirty="0">
                <a:solidFill>
                  <a:srgbClr val="374151"/>
                </a:solidFill>
              </a:rPr>
              <a:t>Lambda functions are often used in places where a </a:t>
            </a:r>
            <a:r>
              <a:rPr lang="en-US" b="1" dirty="0">
                <a:solidFill>
                  <a:srgbClr val="374151"/>
                </a:solidFill>
              </a:rPr>
              <a:t>short function </a:t>
            </a:r>
            <a:r>
              <a:rPr lang="en-US" dirty="0">
                <a:solidFill>
                  <a:srgbClr val="374151"/>
                </a:solidFill>
              </a:rPr>
              <a:t>is needed </a:t>
            </a:r>
            <a:r>
              <a:rPr lang="en-US" b="1" dirty="0">
                <a:solidFill>
                  <a:srgbClr val="374151"/>
                </a:solidFill>
              </a:rPr>
              <a:t>temporarily.</a:t>
            </a:r>
          </a:p>
        </p:txBody>
      </p:sp>
    </p:spTree>
    <p:extLst>
      <p:ext uri="{BB962C8B-B14F-4D97-AF65-F5344CB8AC3E}">
        <p14:creationId xmlns:p14="http://schemas.microsoft.com/office/powerpoint/2010/main" val="388805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B70258-39BC-5249-9BFC-BA90A6CB95AD}"/>
              </a:ext>
            </a:extLst>
          </p:cNvPr>
          <p:cNvSpPr>
            <a:spLocks noGrp="1"/>
          </p:cNvSpPr>
          <p:nvPr>
            <p:ph type="sldNum" sz="quarter" idx="12"/>
          </p:nvPr>
        </p:nvSpPr>
        <p:spPr/>
        <p:txBody>
          <a:bodyPr/>
          <a:lstStyle/>
          <a:p>
            <a:fld id="{108F53A4-1091-644E-BFE7-B6FDA85A5BF0}" type="slidenum">
              <a:rPr lang="en-US" smtClean="0"/>
              <a:t>2</a:t>
            </a:fld>
            <a:endParaRPr lang="en-US"/>
          </a:p>
        </p:txBody>
      </p:sp>
      <p:pic>
        <p:nvPicPr>
          <p:cNvPr id="3" name="Picture 2">
            <a:extLst>
              <a:ext uri="{FF2B5EF4-FFF2-40B4-BE49-F238E27FC236}">
                <a16:creationId xmlns:a16="http://schemas.microsoft.com/office/drawing/2014/main" id="{7D1949C4-D417-8942-95F1-5BBD287E2580}"/>
              </a:ext>
            </a:extLst>
          </p:cNvPr>
          <p:cNvPicPr>
            <a:picLocks noChangeAspect="1"/>
          </p:cNvPicPr>
          <p:nvPr/>
        </p:nvPicPr>
        <p:blipFill>
          <a:blip r:embed="rId3"/>
          <a:srcRect/>
          <a:stretch/>
        </p:blipFill>
        <p:spPr>
          <a:xfrm flipH="1">
            <a:off x="-34246" y="-64562"/>
            <a:ext cx="12785467" cy="7074962"/>
          </a:xfrm>
          <a:prstGeom prst="rect">
            <a:avLst/>
          </a:prstGeom>
        </p:spPr>
      </p:pic>
      <p:pic>
        <p:nvPicPr>
          <p:cNvPr id="5" name="Picture 4">
            <a:extLst>
              <a:ext uri="{FF2B5EF4-FFF2-40B4-BE49-F238E27FC236}">
                <a16:creationId xmlns:a16="http://schemas.microsoft.com/office/drawing/2014/main" id="{09740C80-E243-7C43-8A7C-7D4F04C19769}"/>
              </a:ext>
            </a:extLst>
          </p:cNvPr>
          <p:cNvPicPr>
            <a:picLocks noChangeAspect="1"/>
          </p:cNvPicPr>
          <p:nvPr/>
        </p:nvPicPr>
        <p:blipFill>
          <a:blip r:embed="rId4"/>
          <a:srcRect/>
          <a:stretch/>
        </p:blipFill>
        <p:spPr>
          <a:xfrm>
            <a:off x="9594160" y="368591"/>
            <a:ext cx="1688691" cy="612604"/>
          </a:xfrm>
          <a:prstGeom prst="rect">
            <a:avLst/>
          </a:prstGeom>
        </p:spPr>
      </p:pic>
      <p:sp>
        <p:nvSpPr>
          <p:cNvPr id="6" name="Retângulo 2">
            <a:extLst>
              <a:ext uri="{FF2B5EF4-FFF2-40B4-BE49-F238E27FC236}">
                <a16:creationId xmlns:a16="http://schemas.microsoft.com/office/drawing/2014/main" id="{C80C6A65-A9B1-564E-ABA9-F34AD5CE8585}"/>
              </a:ext>
            </a:extLst>
          </p:cNvPr>
          <p:cNvSpPr/>
          <p:nvPr/>
        </p:nvSpPr>
        <p:spPr>
          <a:xfrm rot="10800000">
            <a:off x="-34246" y="2465579"/>
            <a:ext cx="12785467" cy="457747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7" name="CaixaDeTexto 5">
            <a:extLst>
              <a:ext uri="{FF2B5EF4-FFF2-40B4-BE49-F238E27FC236}">
                <a16:creationId xmlns:a16="http://schemas.microsoft.com/office/drawing/2014/main" id="{75E59DB2-CDDA-614B-8530-6CC5CCA31D6F}"/>
              </a:ext>
            </a:extLst>
          </p:cNvPr>
          <p:cNvSpPr txBox="1"/>
          <p:nvPr/>
        </p:nvSpPr>
        <p:spPr>
          <a:xfrm>
            <a:off x="1135696" y="4349883"/>
            <a:ext cx="10494830" cy="978729"/>
          </a:xfrm>
          <a:prstGeom prst="rect">
            <a:avLst/>
          </a:prstGeom>
          <a:noFill/>
        </p:spPr>
        <p:txBody>
          <a:bodyPr wrap="square" rtlCol="0" anchor="t">
            <a:spAutoFit/>
          </a:bodyPr>
          <a:lstStyle/>
          <a:p>
            <a:pPr>
              <a:lnSpc>
                <a:spcPct val="90000"/>
              </a:lnSpc>
            </a:pPr>
            <a:r>
              <a:rPr lang="pt-PT" sz="4400" b="1" dirty="0">
                <a:solidFill>
                  <a:srgbClr val="FFFFFF"/>
                </a:solidFill>
                <a:latin typeface="Segoe UI" panose="020B0502040204020203" pitchFamily="34" charset="0"/>
                <a:cs typeface="Segoe UI" panose="020B0502040204020203" pitchFamily="34" charset="0"/>
              </a:rPr>
              <a:t>Closer Academy – Advanced Python</a:t>
            </a:r>
          </a:p>
          <a:p>
            <a:pPr>
              <a:lnSpc>
                <a:spcPct val="90000"/>
              </a:lnSpc>
            </a:pPr>
            <a:r>
              <a:rPr lang="pt-PT" sz="2000" dirty="0">
                <a:solidFill>
                  <a:srgbClr val="FFFFFF"/>
                </a:solidFill>
                <a:latin typeface="Segoe UI" panose="020B0502040204020203" pitchFamily="34" charset="0"/>
                <a:cs typeface="Segoe UI" panose="020B0502040204020203" pitchFamily="34" charset="0"/>
              </a:rPr>
              <a:t>April 2024</a:t>
            </a:r>
          </a:p>
        </p:txBody>
      </p:sp>
      <p:pic>
        <p:nvPicPr>
          <p:cNvPr id="10" name="Picture 9" descr="Icon&#10;&#10;Description automatically generated">
            <a:extLst>
              <a:ext uri="{FF2B5EF4-FFF2-40B4-BE49-F238E27FC236}">
                <a16:creationId xmlns:a16="http://schemas.microsoft.com/office/drawing/2014/main" id="{6948B655-02A7-594A-91B8-5D2215B9032C}"/>
              </a:ext>
            </a:extLst>
          </p:cNvPr>
          <p:cNvPicPr>
            <a:picLocks noChangeAspect="1"/>
          </p:cNvPicPr>
          <p:nvPr/>
        </p:nvPicPr>
        <p:blipFill>
          <a:blip r:embed="rId5"/>
          <a:stretch>
            <a:fillRect/>
          </a:stretch>
        </p:blipFill>
        <p:spPr>
          <a:xfrm>
            <a:off x="259169" y="3429000"/>
            <a:ext cx="2472277" cy="1390656"/>
          </a:xfrm>
          <a:prstGeom prst="rect">
            <a:avLst/>
          </a:prstGeom>
        </p:spPr>
      </p:pic>
    </p:spTree>
    <p:extLst>
      <p:ext uri="{BB962C8B-B14F-4D97-AF65-F5344CB8AC3E}">
        <p14:creationId xmlns:p14="http://schemas.microsoft.com/office/powerpoint/2010/main" val="4231163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9591"/>
            <a:ext cx="10832432"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Lambda Functions – Examples</a:t>
            </a:r>
            <a:endParaRPr lang="pt-PT" dirty="0"/>
          </a:p>
        </p:txBody>
      </p:sp>
      <p:sp>
        <p:nvSpPr>
          <p:cNvPr id="4" name="TextBox 3">
            <a:extLst>
              <a:ext uri="{FF2B5EF4-FFF2-40B4-BE49-F238E27FC236}">
                <a16:creationId xmlns:a16="http://schemas.microsoft.com/office/drawing/2014/main" id="{32777484-A79E-C819-838F-E9C4B2F30FEC}"/>
              </a:ext>
            </a:extLst>
          </p:cNvPr>
          <p:cNvSpPr txBox="1"/>
          <p:nvPr/>
        </p:nvSpPr>
        <p:spPr>
          <a:xfrm>
            <a:off x="1169042" y="1516284"/>
            <a:ext cx="10184757" cy="3970318"/>
          </a:xfrm>
          <a:prstGeom prst="rect">
            <a:avLst/>
          </a:prstGeom>
          <a:noFill/>
        </p:spPr>
        <p:txBody>
          <a:bodyPr wrap="square" rtlCol="0">
            <a:spAutoFit/>
          </a:bodyPr>
          <a:lstStyle/>
          <a:p>
            <a:r>
              <a:rPr lang="en-US" b="0" i="0" dirty="0">
                <a:solidFill>
                  <a:srgbClr val="374151"/>
                </a:solidFill>
                <a:effectLst/>
              </a:rPr>
              <a:t>Usage examples: </a:t>
            </a:r>
          </a:p>
          <a:p>
            <a:pPr marL="742950" lvl="1" indent="-285750">
              <a:buFont typeface="Arial" panose="020B0604020202020204" pitchFamily="34" charset="0"/>
              <a:buChar char="•"/>
            </a:pPr>
            <a:r>
              <a:rPr lang="en-US" dirty="0">
                <a:solidFill>
                  <a:srgbClr val="374151"/>
                </a:solidFill>
              </a:rPr>
              <a:t>As an argument to higher-order functions like </a:t>
            </a:r>
            <a:r>
              <a:rPr lang="en-US" b="1" dirty="0">
                <a:solidFill>
                  <a:srgbClr val="374151"/>
                </a:solidFill>
                <a:latin typeface="Consolas" panose="020B0609020204030204" pitchFamily="49" charset="0"/>
              </a:rPr>
              <a:t>map()</a:t>
            </a:r>
            <a:r>
              <a:rPr lang="en-US" b="1" dirty="0">
                <a:solidFill>
                  <a:srgbClr val="374151"/>
                </a:solidFill>
                <a:latin typeface="Söhne"/>
              </a:rPr>
              <a:t>, </a:t>
            </a:r>
            <a:r>
              <a:rPr lang="en-US" dirty="0">
                <a:solidFill>
                  <a:srgbClr val="374151"/>
                </a:solidFill>
              </a:rPr>
              <a:t>and </a:t>
            </a:r>
            <a:r>
              <a:rPr lang="en-US" b="1" dirty="0">
                <a:solidFill>
                  <a:srgbClr val="374151"/>
                </a:solidFill>
                <a:latin typeface="Consolas" panose="020B0609020204030204" pitchFamily="49" charset="0"/>
              </a:rPr>
              <a:t>sorted()</a:t>
            </a:r>
          </a:p>
          <a:p>
            <a:pPr marL="742950" lvl="1" indent="-285750">
              <a:buFont typeface="Arial" panose="020B0604020202020204" pitchFamily="34" charset="0"/>
              <a:buChar char="•"/>
            </a:pPr>
            <a:endParaRPr lang="en-US" b="1" dirty="0">
              <a:solidFill>
                <a:srgbClr val="374151"/>
              </a:solidFill>
              <a:latin typeface="Söhne"/>
            </a:endParaRPr>
          </a:p>
          <a:p>
            <a:pPr marL="742950" lvl="1" indent="-285750">
              <a:buFont typeface="Arial" panose="020B0604020202020204" pitchFamily="34" charset="0"/>
              <a:buChar char="•"/>
            </a:pPr>
            <a:endParaRPr lang="en-US" b="1" dirty="0">
              <a:solidFill>
                <a:srgbClr val="374151"/>
              </a:solidFill>
              <a:latin typeface="Söhne"/>
            </a:endParaRPr>
          </a:p>
          <a:p>
            <a:pPr marL="742950" lvl="1" indent="-285750">
              <a:buFont typeface="Arial" panose="020B0604020202020204" pitchFamily="34" charset="0"/>
              <a:buChar char="•"/>
            </a:pPr>
            <a:endParaRPr lang="en-US" b="1" dirty="0">
              <a:solidFill>
                <a:srgbClr val="374151"/>
              </a:solidFill>
              <a:latin typeface="Söhne"/>
            </a:endParaRPr>
          </a:p>
          <a:p>
            <a:pPr marL="742950" lvl="1" indent="-285750">
              <a:buFont typeface="Arial" panose="020B0604020202020204" pitchFamily="34" charset="0"/>
              <a:buChar char="•"/>
            </a:pPr>
            <a:endParaRPr lang="en-US" dirty="0">
              <a:solidFill>
                <a:srgbClr val="374151"/>
              </a:solidFill>
              <a:latin typeface="Söhne"/>
            </a:endParaRPr>
          </a:p>
          <a:p>
            <a:pPr marL="742950" lvl="1" indent="-285750">
              <a:buFont typeface="Arial" panose="020B0604020202020204" pitchFamily="34" charset="0"/>
              <a:buChar char="•"/>
            </a:pPr>
            <a:endParaRPr lang="en-US" dirty="0">
              <a:solidFill>
                <a:srgbClr val="374151"/>
              </a:solidFill>
              <a:latin typeface="Söhne"/>
            </a:endParaRPr>
          </a:p>
          <a:p>
            <a:pPr marL="742950" lvl="1" indent="-285750">
              <a:buFont typeface="Arial" panose="020B0604020202020204" pitchFamily="34" charset="0"/>
              <a:buChar char="•"/>
            </a:pPr>
            <a:endParaRPr lang="en-US" dirty="0">
              <a:solidFill>
                <a:srgbClr val="374151"/>
              </a:solidFill>
              <a:latin typeface="Söhne"/>
            </a:endParaRPr>
          </a:p>
          <a:p>
            <a:pPr marL="742950" lvl="1" indent="-285750">
              <a:buFont typeface="Arial" panose="020B0604020202020204" pitchFamily="34" charset="0"/>
              <a:buChar char="•"/>
            </a:pPr>
            <a:endParaRPr lang="en-US" dirty="0">
              <a:solidFill>
                <a:srgbClr val="374151"/>
              </a:solidFill>
              <a:latin typeface="Söhne"/>
            </a:endParaRPr>
          </a:p>
          <a:p>
            <a:pPr marL="742950" lvl="1" indent="-285750">
              <a:buFont typeface="Arial" panose="020B0604020202020204" pitchFamily="34" charset="0"/>
              <a:buChar char="•"/>
            </a:pPr>
            <a:endParaRPr lang="en-US" dirty="0">
              <a:solidFill>
                <a:srgbClr val="374151"/>
              </a:solidFill>
              <a:latin typeface="Söhne"/>
            </a:endParaRPr>
          </a:p>
          <a:p>
            <a:pPr lvl="1"/>
            <a:endParaRPr lang="en-US" dirty="0">
              <a:solidFill>
                <a:srgbClr val="374151"/>
              </a:solidFill>
              <a:latin typeface="Söhne"/>
            </a:endParaRPr>
          </a:p>
          <a:p>
            <a:pPr lvl="1"/>
            <a:endParaRPr lang="en-US" dirty="0">
              <a:solidFill>
                <a:srgbClr val="374151"/>
              </a:solidFill>
              <a:latin typeface="Söhne"/>
            </a:endParaRPr>
          </a:p>
          <a:p>
            <a:pPr marL="742950" lvl="1" indent="-285750">
              <a:buFont typeface="Arial" panose="020B0604020202020204" pitchFamily="34" charset="0"/>
              <a:buChar char="•"/>
            </a:pPr>
            <a:r>
              <a:rPr lang="en-US" dirty="0">
                <a:solidFill>
                  <a:srgbClr val="374151"/>
                </a:solidFill>
              </a:rPr>
              <a:t>Lambda for Simple Calculations</a:t>
            </a:r>
          </a:p>
          <a:p>
            <a:pPr lvl="1"/>
            <a:endParaRPr lang="en-US" b="1" dirty="0"/>
          </a:p>
        </p:txBody>
      </p:sp>
      <p:sp>
        <p:nvSpPr>
          <p:cNvPr id="3" name="Content Placeholder 2">
            <a:extLst>
              <a:ext uri="{FF2B5EF4-FFF2-40B4-BE49-F238E27FC236}">
                <a16:creationId xmlns:a16="http://schemas.microsoft.com/office/drawing/2014/main" id="{5A933774-4BEA-83BA-0966-C74B92B494F9}"/>
              </a:ext>
            </a:extLst>
          </p:cNvPr>
          <p:cNvSpPr txBox="1">
            <a:spLocks/>
          </p:cNvSpPr>
          <p:nvPr/>
        </p:nvSpPr>
        <p:spPr>
          <a:xfrm>
            <a:off x="3958227" y="5327378"/>
            <a:ext cx="3456621" cy="1152314"/>
          </a:xfrm>
          <a:prstGeom prst="rect">
            <a:avLst/>
          </a:prstGeom>
          <a:solidFill>
            <a:schemeClr val="tx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add = lambda </a:t>
            </a:r>
            <a:r>
              <a:rPr lang="en-US" sz="1300" dirty="0">
                <a:solidFill>
                  <a:schemeClr val="tx1">
                    <a:lumMod val="50000"/>
                    <a:lumOff val="50000"/>
                  </a:schemeClr>
                </a:solidFill>
                <a:latin typeface="Consolas" panose="020B0609020204030204" pitchFamily="49" charset="0"/>
                <a:ea typeface="Verdana" panose="020B0604030504040204" pitchFamily="34" charset="0"/>
                <a:cs typeface="Sans Serif Collection" panose="020B0502040504020204" pitchFamily="34" charset="0"/>
              </a:rPr>
              <a:t>x</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tx1">
                    <a:lumMod val="50000"/>
                    <a:lumOff val="50000"/>
                  </a:schemeClr>
                </a:solidFill>
                <a:latin typeface="Consolas" panose="020B0609020204030204" pitchFamily="49" charset="0"/>
                <a:ea typeface="Verdana" panose="020B0604030504040204" pitchFamily="34" charset="0"/>
                <a:cs typeface="Sans Serif Collection" panose="020B0502040504020204" pitchFamily="34" charset="0"/>
              </a:rPr>
              <a:t>y</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chemeClr val="tx1">
                    <a:lumMod val="50000"/>
                    <a:lumOff val="50000"/>
                  </a:schemeClr>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x + y</a:t>
            </a: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result = </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add</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chemeClr val="accent6"/>
                </a:solidFill>
                <a:latin typeface="Consolas" panose="020B0609020204030204" pitchFamily="49" charset="0"/>
                <a:ea typeface="Verdana" panose="020B0604030504040204" pitchFamily="34" charset="0"/>
                <a:cs typeface="Sans Serif Collection" panose="020B0502040504020204" pitchFamily="34" charset="0"/>
              </a:rPr>
              <a:t>5</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accent6"/>
                </a:solidFill>
                <a:latin typeface="Consolas" panose="020B0609020204030204" pitchFamily="49" charset="0"/>
                <a:ea typeface="Verdana" panose="020B0604030504040204" pitchFamily="34" charset="0"/>
                <a:cs typeface="Sans Serif Collection" panose="020B0502040504020204" pitchFamily="34" charset="0"/>
              </a:rPr>
              <a:t>3</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(result)</a:t>
            </a: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Output: 8</a:t>
            </a:r>
          </a:p>
        </p:txBody>
      </p:sp>
      <p:sp>
        <p:nvSpPr>
          <p:cNvPr id="5" name="Content Placeholder 2">
            <a:extLst>
              <a:ext uri="{FF2B5EF4-FFF2-40B4-BE49-F238E27FC236}">
                <a16:creationId xmlns:a16="http://schemas.microsoft.com/office/drawing/2014/main" id="{1378226D-9E79-EBA1-78E4-F023B5C2190E}"/>
              </a:ext>
            </a:extLst>
          </p:cNvPr>
          <p:cNvSpPr txBox="1">
            <a:spLocks/>
          </p:cNvSpPr>
          <p:nvPr/>
        </p:nvSpPr>
        <p:spPr>
          <a:xfrm>
            <a:off x="2668253" y="3500423"/>
            <a:ext cx="6857617" cy="1152314"/>
          </a:xfrm>
          <a:prstGeom prst="rect">
            <a:avLst/>
          </a:prstGeom>
          <a:solidFill>
            <a:schemeClr val="tx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words =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“strawberry"</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“apple"</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“raspberry"</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"banana"</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pPr>
            <a:r>
              <a:rPr lang="en-US" sz="1300" dirty="0" err="1">
                <a:solidFill>
                  <a:schemeClr val="bg1"/>
                </a:solidFill>
                <a:latin typeface="Consolas" panose="020B0609020204030204" pitchFamily="49" charset="0"/>
                <a:ea typeface="Verdana" panose="020B0604030504040204" pitchFamily="34" charset="0"/>
                <a:cs typeface="Sans Serif Collection" panose="020B0502040504020204" pitchFamily="34" charset="0"/>
              </a:rPr>
              <a:t>sorted_words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sorted</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(words,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key </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lambda</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400" dirty="0">
                <a:solidFill>
                  <a:schemeClr val="tx1">
                    <a:lumMod val="50000"/>
                    <a:lumOff val="50000"/>
                  </a:schemeClr>
                </a:solidFill>
                <a:latin typeface="Consolas" panose="020B0609020204030204" pitchFamily="49" charset="0"/>
                <a:ea typeface="Verdana" panose="020B0604030504040204" pitchFamily="34" charset="0"/>
                <a:cs typeface="Sans Serif Collection" panose="020B0502040504020204" pitchFamily="34" charset="0"/>
              </a:rPr>
              <a:t>word</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err="1">
                <a:solidFill>
                  <a:srgbClr val="F9990B"/>
                </a:solidFill>
                <a:latin typeface="Consolas" panose="020B0609020204030204" pitchFamily="49" charset="0"/>
                <a:ea typeface="Verdana" panose="020B0604030504040204" pitchFamily="34" charset="0"/>
                <a:cs typeface="Sans Serif Collection" panose="020B0502040504020204" pitchFamily="34" charset="0"/>
              </a:rPr>
              <a:t>len</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(word))</a:t>
            </a: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err="1">
                <a:solidFill>
                  <a:schemeClr val="bg1"/>
                </a:solidFill>
                <a:latin typeface="Consolas" panose="020B0609020204030204" pitchFamily="49" charset="0"/>
                <a:ea typeface="Verdana" panose="020B0604030504040204" pitchFamily="34" charset="0"/>
                <a:cs typeface="Sans Serif Collection" panose="020B0502040504020204" pitchFamily="34" charset="0"/>
              </a:rPr>
              <a:t>sorted_words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Output: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“apple"</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“banana"</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“raspberry"</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“strawberry"</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p>
        </p:txBody>
      </p:sp>
      <p:sp>
        <p:nvSpPr>
          <p:cNvPr id="7" name="Content Placeholder 2">
            <a:extLst>
              <a:ext uri="{FF2B5EF4-FFF2-40B4-BE49-F238E27FC236}">
                <a16:creationId xmlns:a16="http://schemas.microsoft.com/office/drawing/2014/main" id="{31046239-1A6F-9B31-44CB-D2AB8BDACDD7}"/>
              </a:ext>
            </a:extLst>
          </p:cNvPr>
          <p:cNvSpPr txBox="1">
            <a:spLocks/>
          </p:cNvSpPr>
          <p:nvPr/>
        </p:nvSpPr>
        <p:spPr>
          <a:xfrm>
            <a:off x="2668253" y="2244766"/>
            <a:ext cx="6857617" cy="1152314"/>
          </a:xfrm>
          <a:prstGeom prst="rect">
            <a:avLst/>
          </a:prstGeom>
          <a:solidFill>
            <a:schemeClr val="tx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words =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“strawberry"</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“apple"</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“raspberry"</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"banana"</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pPr>
            <a:r>
              <a:rPr lang="en-US" sz="1300" dirty="0" err="1">
                <a:solidFill>
                  <a:schemeClr val="bg1"/>
                </a:solidFill>
                <a:latin typeface="Consolas" panose="020B0609020204030204" pitchFamily="49" charset="0"/>
                <a:ea typeface="Verdana" panose="020B0604030504040204" pitchFamily="34" charset="0"/>
                <a:cs typeface="Sans Serif Collection" panose="020B0502040504020204" pitchFamily="34" charset="0"/>
              </a:rPr>
              <a:t>plural_words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list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map</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lambda</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400" dirty="0">
                <a:solidFill>
                  <a:schemeClr val="tx1">
                    <a:lumMod val="50000"/>
                    <a:lumOff val="50000"/>
                  </a:schemeClr>
                </a:solidFill>
                <a:latin typeface="Consolas" panose="020B0609020204030204" pitchFamily="49" charset="0"/>
                <a:ea typeface="Verdana" panose="020B0604030504040204" pitchFamily="34" charset="0"/>
                <a:cs typeface="Sans Serif Collection" panose="020B0502040504020204" pitchFamily="34" charset="0"/>
              </a:rPr>
              <a:t>p</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p +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words))</a:t>
            </a: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err="1">
                <a:solidFill>
                  <a:schemeClr val="bg1"/>
                </a:solidFill>
                <a:latin typeface="Consolas" panose="020B0609020204030204" pitchFamily="49" charset="0"/>
                <a:ea typeface="Verdana" panose="020B0604030504040204" pitchFamily="34" charset="0"/>
                <a:cs typeface="Sans Serif Collection" panose="020B0502040504020204" pitchFamily="34" charset="0"/>
              </a:rPr>
              <a:t>palavras_plural</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Output: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err="1">
                <a:solidFill>
                  <a:srgbClr val="00B050"/>
                </a:solidFill>
                <a:latin typeface="Consolas" panose="020B0609020204030204" pitchFamily="49" charset="0"/>
                <a:ea typeface="Verdana" panose="020B0604030504040204" pitchFamily="34" charset="0"/>
                <a:cs typeface="Sans Serif Collection" panose="020B0502040504020204" pitchFamily="34" charset="0"/>
              </a:rPr>
              <a:t>strawberrys</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“apples"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err="1">
                <a:solidFill>
                  <a:srgbClr val="00B050"/>
                </a:solidFill>
                <a:latin typeface="Consolas" panose="020B0609020204030204" pitchFamily="49" charset="0"/>
                <a:ea typeface="Verdana" panose="020B0604030504040204" pitchFamily="34" charset="0"/>
                <a:cs typeface="Sans Serif Collection" panose="020B0502040504020204" pitchFamily="34" charset="0"/>
              </a:rPr>
              <a:t>raspberrys</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"bananas"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p:txBody>
      </p:sp>
    </p:spTree>
    <p:extLst>
      <p:ext uri="{BB962C8B-B14F-4D97-AF65-F5344CB8AC3E}">
        <p14:creationId xmlns:p14="http://schemas.microsoft.com/office/powerpoint/2010/main" val="184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DF06D-CC0B-ADC2-347F-2097A6E49A85}"/>
              </a:ext>
            </a:extLst>
          </p:cNvPr>
          <p:cNvSpPr>
            <a:spLocks noGrp="1"/>
          </p:cNvSpPr>
          <p:nvPr>
            <p:ph type="title"/>
          </p:nvPr>
        </p:nvSpPr>
        <p:spPr/>
        <p:txBody>
          <a:bodyPr/>
          <a:lstStyle/>
          <a:p>
            <a:r>
              <a:rPr lang="pt-PT" dirty="0"/>
              <a:t>Map, filter, reduce </a:t>
            </a:r>
            <a:endParaRPr lang="en-US" dirty="0"/>
          </a:p>
        </p:txBody>
      </p:sp>
      <p:sp>
        <p:nvSpPr>
          <p:cNvPr id="3" name="Content Placeholder 2">
            <a:extLst>
              <a:ext uri="{FF2B5EF4-FFF2-40B4-BE49-F238E27FC236}">
                <a16:creationId xmlns:a16="http://schemas.microsoft.com/office/drawing/2014/main" id="{BFD6DCEA-D086-2734-1098-56E53EB72520}"/>
              </a:ext>
            </a:extLst>
          </p:cNvPr>
          <p:cNvSpPr>
            <a:spLocks noGrp="1"/>
          </p:cNvSpPr>
          <p:nvPr>
            <p:ph idx="1"/>
          </p:nvPr>
        </p:nvSpPr>
        <p:spPr>
          <a:xfrm>
            <a:off x="838200" y="1904432"/>
            <a:ext cx="10515600" cy="2839018"/>
          </a:xfrm>
        </p:spPr>
        <p:txBody>
          <a:bodyPr>
            <a:normAutofit/>
          </a:bodyPr>
          <a:lstStyle/>
          <a:p>
            <a:pPr marL="541338" indent="-541338"/>
            <a:r>
              <a:rPr lang="en-US" sz="1800" b="1" dirty="0">
                <a:latin typeface="Consolas" panose="020B0609020204030204" pitchFamily="49" charset="0"/>
              </a:rPr>
              <a:t>map()</a:t>
            </a:r>
            <a:endParaRPr lang="en-US" sz="1800" b="1" dirty="0">
              <a:latin typeface="+mn-lt"/>
            </a:endParaRPr>
          </a:p>
          <a:p>
            <a:pPr marL="541338" indent="-541338"/>
            <a:r>
              <a:rPr lang="en-US" sz="1800" b="1" dirty="0">
                <a:latin typeface="Consolas" panose="020B0609020204030204" pitchFamily="49" charset="0"/>
              </a:rPr>
              <a:t>filter()</a:t>
            </a:r>
            <a:endParaRPr lang="en-US" sz="1800" b="1" dirty="0">
              <a:latin typeface="+mn-lt"/>
            </a:endParaRPr>
          </a:p>
          <a:p>
            <a:pPr marL="541338" indent="-541338"/>
            <a:r>
              <a:rPr lang="en-US" sz="1800" b="1" dirty="0">
                <a:latin typeface="Consolas" panose="020B0609020204030204" pitchFamily="49" charset="0"/>
              </a:rPr>
              <a:t>reduce()</a:t>
            </a:r>
          </a:p>
          <a:p>
            <a:pPr marL="541338" indent="-541338"/>
            <a:endParaRPr lang="en-US" sz="1800" dirty="0"/>
          </a:p>
          <a:p>
            <a:pPr marL="0" indent="0">
              <a:buNone/>
            </a:pPr>
            <a:r>
              <a:rPr lang="en-US" sz="1800" dirty="0"/>
              <a:t>These functions are paradigms of functional programming. They allow to write </a:t>
            </a:r>
            <a:r>
              <a:rPr lang="en-US" sz="1800" b="1" dirty="0"/>
              <a:t>simpler, shorter code. They allow, to apply a function across </a:t>
            </a:r>
            <a:r>
              <a:rPr lang="en-US" sz="1800" b="1" dirty="0" err="1"/>
              <a:t>iterables</a:t>
            </a:r>
            <a:r>
              <a:rPr lang="en-US" sz="1800" b="1" dirty="0"/>
              <a:t> without the need for loops</a:t>
            </a:r>
            <a:r>
              <a:rPr lang="en-US" sz="1800" dirty="0"/>
              <a:t>.</a:t>
            </a:r>
          </a:p>
        </p:txBody>
      </p:sp>
      <p:sp>
        <p:nvSpPr>
          <p:cNvPr id="4" name="Slide Number Placeholder 3">
            <a:extLst>
              <a:ext uri="{FF2B5EF4-FFF2-40B4-BE49-F238E27FC236}">
                <a16:creationId xmlns:a16="http://schemas.microsoft.com/office/drawing/2014/main" id="{798C7EF6-3CEA-30D2-AB71-82B35FD8F8A1}"/>
              </a:ext>
            </a:extLst>
          </p:cNvPr>
          <p:cNvSpPr>
            <a:spLocks noGrp="1"/>
          </p:cNvSpPr>
          <p:nvPr>
            <p:ph type="sldNum" sz="quarter" idx="12"/>
          </p:nvPr>
        </p:nvSpPr>
        <p:spPr/>
        <p:txBody>
          <a:bodyPr/>
          <a:lstStyle/>
          <a:p>
            <a:fld id="{3CA26747-8305-48E9-B811-81F74861E943}" type="slidenum">
              <a:rPr lang="pt-PT" smtClean="0"/>
              <a:t>21</a:t>
            </a:fld>
            <a:endParaRPr lang="pt-PT"/>
          </a:p>
        </p:txBody>
      </p:sp>
      <p:pic>
        <p:nvPicPr>
          <p:cNvPr id="36" name="Picture 35">
            <a:extLst>
              <a:ext uri="{FF2B5EF4-FFF2-40B4-BE49-F238E27FC236}">
                <a16:creationId xmlns:a16="http://schemas.microsoft.com/office/drawing/2014/main" id="{7CD721BA-D0DC-76DF-FFA8-80047E11BC37}"/>
              </a:ext>
            </a:extLst>
          </p:cNvPr>
          <p:cNvPicPr>
            <a:picLocks noChangeAspect="1"/>
          </p:cNvPicPr>
          <p:nvPr/>
        </p:nvPicPr>
        <p:blipFill>
          <a:blip r:embed="rId2"/>
          <a:stretch>
            <a:fillRect/>
          </a:stretch>
        </p:blipFill>
        <p:spPr>
          <a:xfrm>
            <a:off x="5054791" y="4290232"/>
            <a:ext cx="2066118" cy="2066118"/>
          </a:xfrm>
          <a:prstGeom prst="rect">
            <a:avLst/>
          </a:prstGeom>
        </p:spPr>
      </p:pic>
    </p:spTree>
    <p:extLst>
      <p:ext uri="{BB962C8B-B14F-4D97-AF65-F5344CB8AC3E}">
        <p14:creationId xmlns:p14="http://schemas.microsoft.com/office/powerpoint/2010/main" val="1291278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71FE9-2098-9216-76D4-06915CAB7830}"/>
              </a:ext>
            </a:extLst>
          </p:cNvPr>
          <p:cNvSpPr>
            <a:spLocks noGrp="1"/>
          </p:cNvSpPr>
          <p:nvPr>
            <p:ph type="title"/>
          </p:nvPr>
        </p:nvSpPr>
        <p:spPr/>
        <p:txBody>
          <a:bodyPr/>
          <a:lstStyle/>
          <a:p>
            <a:r>
              <a:rPr lang="pt-PT" dirty="0"/>
              <a:t>Map, filter, reduce - examples</a:t>
            </a:r>
            <a:endParaRPr lang="en-US" dirty="0"/>
          </a:p>
        </p:txBody>
      </p:sp>
      <p:sp>
        <p:nvSpPr>
          <p:cNvPr id="3" name="Content Placeholder 2">
            <a:extLst>
              <a:ext uri="{FF2B5EF4-FFF2-40B4-BE49-F238E27FC236}">
                <a16:creationId xmlns:a16="http://schemas.microsoft.com/office/drawing/2014/main" id="{B35C9C51-2C21-7B33-B014-4B20DBCB1D81}"/>
              </a:ext>
            </a:extLst>
          </p:cNvPr>
          <p:cNvSpPr>
            <a:spLocks noGrp="1"/>
          </p:cNvSpPr>
          <p:nvPr>
            <p:ph idx="1"/>
          </p:nvPr>
        </p:nvSpPr>
        <p:spPr/>
        <p:txBody>
          <a:bodyPr>
            <a:normAutofit/>
          </a:bodyPr>
          <a:lstStyle/>
          <a:p>
            <a:pPr marL="541338" indent="-541338"/>
            <a:r>
              <a:rPr lang="en-US" sz="1600" dirty="0"/>
              <a:t> </a:t>
            </a:r>
            <a:r>
              <a:rPr lang="en-US" sz="1600" dirty="0">
                <a:latin typeface="Consolas" panose="020B0609020204030204" pitchFamily="49" charset="0"/>
              </a:rPr>
              <a:t>map() – </a:t>
            </a:r>
            <a:r>
              <a:rPr lang="en-US" sz="1600" dirty="0"/>
              <a:t>applies (maps) a function to an </a:t>
            </a:r>
            <a:r>
              <a:rPr lang="en-US" sz="1600" dirty="0" err="1"/>
              <a:t>iterable</a:t>
            </a:r>
            <a:r>
              <a:rPr lang="en-US" sz="1600" dirty="0"/>
              <a:t> and returns a new </a:t>
            </a:r>
            <a:r>
              <a:rPr lang="en-US" sz="1600" dirty="0" err="1"/>
              <a:t>iterable</a:t>
            </a:r>
            <a:r>
              <a:rPr lang="en-US" sz="1600" dirty="0"/>
              <a:t> with the respective values.</a:t>
            </a:r>
          </a:p>
          <a:p>
            <a:pPr marL="541338" indent="-541338"/>
            <a:endParaRPr lang="en-US" sz="1600" dirty="0"/>
          </a:p>
          <a:p>
            <a:pPr marL="541338" indent="-541338"/>
            <a:endParaRPr lang="en-US" sz="1600" dirty="0"/>
          </a:p>
          <a:p>
            <a:pPr marL="541338" indent="-541338"/>
            <a:endParaRPr lang="en-US" sz="1600" dirty="0"/>
          </a:p>
        </p:txBody>
      </p:sp>
      <p:sp>
        <p:nvSpPr>
          <p:cNvPr id="4" name="Slide Number Placeholder 3">
            <a:extLst>
              <a:ext uri="{FF2B5EF4-FFF2-40B4-BE49-F238E27FC236}">
                <a16:creationId xmlns:a16="http://schemas.microsoft.com/office/drawing/2014/main" id="{556DBE8D-61DA-96B6-B3F0-2756A5941702}"/>
              </a:ext>
            </a:extLst>
          </p:cNvPr>
          <p:cNvSpPr>
            <a:spLocks noGrp="1"/>
          </p:cNvSpPr>
          <p:nvPr>
            <p:ph type="sldNum" sz="quarter" idx="12"/>
          </p:nvPr>
        </p:nvSpPr>
        <p:spPr/>
        <p:txBody>
          <a:bodyPr/>
          <a:lstStyle/>
          <a:p>
            <a:fld id="{3CA26747-8305-48E9-B811-81F74861E943}" type="slidenum">
              <a:rPr lang="pt-PT" smtClean="0"/>
              <a:t>22</a:t>
            </a:fld>
            <a:endParaRPr lang="pt-PT"/>
          </a:p>
        </p:txBody>
      </p:sp>
      <p:pic>
        <p:nvPicPr>
          <p:cNvPr id="8" name="Picture 7">
            <a:extLst>
              <a:ext uri="{FF2B5EF4-FFF2-40B4-BE49-F238E27FC236}">
                <a16:creationId xmlns:a16="http://schemas.microsoft.com/office/drawing/2014/main" id="{712A6597-675C-0269-CE8A-8D120AAF74EC}"/>
              </a:ext>
            </a:extLst>
          </p:cNvPr>
          <p:cNvPicPr>
            <a:picLocks noChangeAspect="1"/>
          </p:cNvPicPr>
          <p:nvPr/>
        </p:nvPicPr>
        <p:blipFill>
          <a:blip r:embed="rId2"/>
          <a:stretch>
            <a:fillRect/>
          </a:stretch>
        </p:blipFill>
        <p:spPr>
          <a:xfrm>
            <a:off x="3612552" y="2322988"/>
            <a:ext cx="4324954" cy="781159"/>
          </a:xfrm>
          <a:prstGeom prst="rect">
            <a:avLst/>
          </a:prstGeom>
        </p:spPr>
      </p:pic>
      <p:pic>
        <p:nvPicPr>
          <p:cNvPr id="10" name="Picture 9">
            <a:extLst>
              <a:ext uri="{FF2B5EF4-FFF2-40B4-BE49-F238E27FC236}">
                <a16:creationId xmlns:a16="http://schemas.microsoft.com/office/drawing/2014/main" id="{9916032F-710D-DA2B-D1C4-CC745F012373}"/>
              </a:ext>
            </a:extLst>
          </p:cNvPr>
          <p:cNvPicPr>
            <a:picLocks noChangeAspect="1"/>
          </p:cNvPicPr>
          <p:nvPr/>
        </p:nvPicPr>
        <p:blipFill>
          <a:blip r:embed="rId3"/>
          <a:stretch>
            <a:fillRect/>
          </a:stretch>
        </p:blipFill>
        <p:spPr>
          <a:xfrm>
            <a:off x="3612552" y="3996042"/>
            <a:ext cx="4772691" cy="781159"/>
          </a:xfrm>
          <a:prstGeom prst="rect">
            <a:avLst/>
          </a:prstGeom>
        </p:spPr>
      </p:pic>
      <p:pic>
        <p:nvPicPr>
          <p:cNvPr id="12" name="Picture 11">
            <a:extLst>
              <a:ext uri="{FF2B5EF4-FFF2-40B4-BE49-F238E27FC236}">
                <a16:creationId xmlns:a16="http://schemas.microsoft.com/office/drawing/2014/main" id="{DEE400D3-DC16-ACF9-3B5D-79031D0FB2DB}"/>
              </a:ext>
            </a:extLst>
          </p:cNvPr>
          <p:cNvPicPr>
            <a:picLocks noChangeAspect="1"/>
          </p:cNvPicPr>
          <p:nvPr/>
        </p:nvPicPr>
        <p:blipFill>
          <a:blip r:embed="rId4"/>
          <a:stretch>
            <a:fillRect/>
          </a:stretch>
        </p:blipFill>
        <p:spPr>
          <a:xfrm>
            <a:off x="3612552" y="5517124"/>
            <a:ext cx="4048690" cy="1047896"/>
          </a:xfrm>
          <a:prstGeom prst="rect">
            <a:avLst/>
          </a:prstGeom>
        </p:spPr>
      </p:pic>
      <p:sp>
        <p:nvSpPr>
          <p:cNvPr id="15" name="Content Placeholder 2">
            <a:extLst>
              <a:ext uri="{FF2B5EF4-FFF2-40B4-BE49-F238E27FC236}">
                <a16:creationId xmlns:a16="http://schemas.microsoft.com/office/drawing/2014/main" id="{1575E83E-FC75-23C0-F528-B6F5E45D8771}"/>
              </a:ext>
            </a:extLst>
          </p:cNvPr>
          <p:cNvSpPr txBox="1">
            <a:spLocks/>
          </p:cNvSpPr>
          <p:nvPr/>
        </p:nvSpPr>
        <p:spPr>
          <a:xfrm>
            <a:off x="838200" y="4831440"/>
            <a:ext cx="10515600" cy="122646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r>
              <a:rPr lang="en-US" sz="1600" dirty="0"/>
              <a:t> </a:t>
            </a:r>
            <a:r>
              <a:rPr lang="en-US" sz="1600" dirty="0">
                <a:latin typeface="Consolas" panose="020B0609020204030204" pitchFamily="49" charset="0"/>
              </a:rPr>
              <a:t>reduce() </a:t>
            </a:r>
            <a:r>
              <a:rPr lang="en-US" sz="1600" dirty="0"/>
              <a:t>– from the </a:t>
            </a:r>
            <a:r>
              <a:rPr lang="en-US" sz="1600" b="1" dirty="0" err="1"/>
              <a:t>functools</a:t>
            </a:r>
            <a:r>
              <a:rPr lang="en-US" sz="1600" b="1" dirty="0"/>
              <a:t> module</a:t>
            </a:r>
            <a:r>
              <a:rPr lang="en-US" sz="1600" dirty="0"/>
              <a:t>, is used to reduce the sequence of elements to a single value through continuous computation.</a:t>
            </a:r>
          </a:p>
          <a:p>
            <a:pPr marL="541338" indent="-541338"/>
            <a:endParaRPr lang="en-US" sz="1600" dirty="0"/>
          </a:p>
        </p:txBody>
      </p:sp>
      <p:sp>
        <p:nvSpPr>
          <p:cNvPr id="18" name="Content Placeholder 2">
            <a:extLst>
              <a:ext uri="{FF2B5EF4-FFF2-40B4-BE49-F238E27FC236}">
                <a16:creationId xmlns:a16="http://schemas.microsoft.com/office/drawing/2014/main" id="{3BFFCAD5-A5C1-18A9-CA79-4AEC5E5E55CC}"/>
              </a:ext>
            </a:extLst>
          </p:cNvPr>
          <p:cNvSpPr txBox="1">
            <a:spLocks/>
          </p:cNvSpPr>
          <p:nvPr/>
        </p:nvSpPr>
        <p:spPr>
          <a:xfrm>
            <a:off x="830050" y="3291736"/>
            <a:ext cx="10515600" cy="88563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r>
              <a:rPr lang="en-US" sz="1600" dirty="0">
                <a:latin typeface="Consolas" panose="020B0609020204030204" pitchFamily="49" charset="0"/>
              </a:rPr>
              <a:t>filter() </a:t>
            </a:r>
            <a:r>
              <a:rPr lang="en-US" sz="1600" dirty="0">
                <a:latin typeface="+mn-lt"/>
              </a:rPr>
              <a:t>- is used to filter elements from an </a:t>
            </a:r>
            <a:r>
              <a:rPr lang="en-US" sz="1600" dirty="0" err="1">
                <a:latin typeface="+mn-lt"/>
              </a:rPr>
              <a:t>iterable</a:t>
            </a:r>
            <a:r>
              <a:rPr lang="en-US" sz="1600" dirty="0">
                <a:latin typeface="+mn-lt"/>
              </a:rPr>
              <a:t> based on a condition (specified in a function) and returns a new </a:t>
            </a:r>
            <a:r>
              <a:rPr lang="en-US" sz="1600" dirty="0" err="1">
                <a:latin typeface="+mn-lt"/>
              </a:rPr>
              <a:t>iterable</a:t>
            </a:r>
            <a:r>
              <a:rPr lang="en-US" sz="1600" dirty="0">
                <a:latin typeface="+mn-lt"/>
              </a:rPr>
              <a:t> containing the filtered elements.</a:t>
            </a:r>
          </a:p>
        </p:txBody>
      </p:sp>
      <p:sp>
        <p:nvSpPr>
          <p:cNvPr id="19" name="Rectangle 18">
            <a:extLst>
              <a:ext uri="{FF2B5EF4-FFF2-40B4-BE49-F238E27FC236}">
                <a16:creationId xmlns:a16="http://schemas.microsoft.com/office/drawing/2014/main" id="{47F10874-8FEF-57FC-56F0-B4A5C61A3083}"/>
              </a:ext>
            </a:extLst>
          </p:cNvPr>
          <p:cNvSpPr/>
          <p:nvPr/>
        </p:nvSpPr>
        <p:spPr>
          <a:xfrm>
            <a:off x="4596063" y="5768149"/>
            <a:ext cx="501445" cy="296051"/>
          </a:xfrm>
          <a:prstGeom prst="rect">
            <a:avLst/>
          </a:prstGeom>
          <a:no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BE7C404-CF04-79B3-0D3C-679F2D578C7A}"/>
              </a:ext>
            </a:extLst>
          </p:cNvPr>
          <p:cNvSpPr/>
          <p:nvPr/>
        </p:nvSpPr>
        <p:spPr>
          <a:xfrm>
            <a:off x="5097508" y="5768148"/>
            <a:ext cx="320841" cy="296051"/>
          </a:xfrm>
          <a:prstGeom prst="rect">
            <a:avLst/>
          </a:prstGeom>
          <a:no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247C27-54A1-CB71-F0B1-1726623935F9}"/>
              </a:ext>
            </a:extLst>
          </p:cNvPr>
          <p:cNvSpPr/>
          <p:nvPr/>
        </p:nvSpPr>
        <p:spPr>
          <a:xfrm>
            <a:off x="4591988" y="5767295"/>
            <a:ext cx="501445" cy="296051"/>
          </a:xfrm>
          <a:prstGeom prst="rect">
            <a:avLst/>
          </a:prstGeom>
          <a:solidFill>
            <a:schemeClr val="accent2"/>
          </a:solid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200" dirty="0">
                <a:latin typeface="Consolas" panose="020B0609020204030204" pitchFamily="49" charset="0"/>
              </a:rPr>
              <a:t>3</a:t>
            </a:r>
            <a:endParaRPr lang="en-US" sz="1200" dirty="0">
              <a:latin typeface="Consolas" panose="020B0609020204030204" pitchFamily="49" charset="0"/>
            </a:endParaRPr>
          </a:p>
        </p:txBody>
      </p:sp>
      <p:sp>
        <p:nvSpPr>
          <p:cNvPr id="22" name="Rectangle 21">
            <a:extLst>
              <a:ext uri="{FF2B5EF4-FFF2-40B4-BE49-F238E27FC236}">
                <a16:creationId xmlns:a16="http://schemas.microsoft.com/office/drawing/2014/main" id="{8B7018DB-FF18-F10B-E92D-32418E6D0565}"/>
              </a:ext>
            </a:extLst>
          </p:cNvPr>
          <p:cNvSpPr/>
          <p:nvPr/>
        </p:nvSpPr>
        <p:spPr>
          <a:xfrm>
            <a:off x="4596954" y="5774251"/>
            <a:ext cx="814136" cy="291600"/>
          </a:xfrm>
          <a:prstGeom prst="rect">
            <a:avLst/>
          </a:prstGeom>
          <a:solidFill>
            <a:schemeClr val="accent2"/>
          </a:solid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200" dirty="0">
                <a:latin typeface="Consolas" panose="020B0609020204030204" pitchFamily="49" charset="0"/>
              </a:rPr>
              <a:t>6</a:t>
            </a:r>
            <a:endParaRPr lang="en-US" sz="1200" dirty="0">
              <a:latin typeface="Consolas" panose="020B0609020204030204" pitchFamily="49" charset="0"/>
            </a:endParaRPr>
          </a:p>
        </p:txBody>
      </p:sp>
      <p:sp>
        <p:nvSpPr>
          <p:cNvPr id="24" name="Rectangle 23">
            <a:extLst>
              <a:ext uri="{FF2B5EF4-FFF2-40B4-BE49-F238E27FC236}">
                <a16:creationId xmlns:a16="http://schemas.microsoft.com/office/drawing/2014/main" id="{47E49727-13ED-FADD-7E71-69BA4331CA4F}"/>
              </a:ext>
            </a:extLst>
          </p:cNvPr>
          <p:cNvSpPr/>
          <p:nvPr/>
        </p:nvSpPr>
        <p:spPr>
          <a:xfrm>
            <a:off x="5416974" y="5768147"/>
            <a:ext cx="234850" cy="296051"/>
          </a:xfrm>
          <a:prstGeom prst="rect">
            <a:avLst/>
          </a:prstGeom>
          <a:no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4FA4DF-2BD5-19C8-D9D1-09D0B680C128}"/>
              </a:ext>
            </a:extLst>
          </p:cNvPr>
          <p:cNvSpPr/>
          <p:nvPr/>
        </p:nvSpPr>
        <p:spPr>
          <a:xfrm>
            <a:off x="4596064" y="5769587"/>
            <a:ext cx="1055760" cy="296051"/>
          </a:xfrm>
          <a:prstGeom prst="rect">
            <a:avLst/>
          </a:prstGeom>
          <a:solidFill>
            <a:schemeClr val="accent2"/>
          </a:solid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200" dirty="0">
                <a:latin typeface="Consolas" panose="020B0609020204030204" pitchFamily="49" charset="0"/>
              </a:rPr>
              <a:t>10</a:t>
            </a:r>
            <a:endParaRPr lang="en-US" sz="1200" dirty="0">
              <a:latin typeface="Consolas" panose="020B0609020204030204" pitchFamily="49" charset="0"/>
            </a:endParaRPr>
          </a:p>
        </p:txBody>
      </p:sp>
      <p:sp>
        <p:nvSpPr>
          <p:cNvPr id="25" name="Rectangle 24">
            <a:extLst>
              <a:ext uri="{FF2B5EF4-FFF2-40B4-BE49-F238E27FC236}">
                <a16:creationId xmlns:a16="http://schemas.microsoft.com/office/drawing/2014/main" id="{6B95DA88-F2B6-FEF8-F157-6DA8B56A301C}"/>
              </a:ext>
            </a:extLst>
          </p:cNvPr>
          <p:cNvSpPr/>
          <p:nvPr/>
        </p:nvSpPr>
        <p:spPr>
          <a:xfrm>
            <a:off x="5647748" y="5768146"/>
            <a:ext cx="320841" cy="296051"/>
          </a:xfrm>
          <a:prstGeom prst="rect">
            <a:avLst/>
          </a:prstGeom>
          <a:no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EE335D-28C9-6B77-B947-A2B728899C4D}"/>
              </a:ext>
            </a:extLst>
          </p:cNvPr>
          <p:cNvSpPr/>
          <p:nvPr/>
        </p:nvSpPr>
        <p:spPr>
          <a:xfrm>
            <a:off x="4598443" y="5770472"/>
            <a:ext cx="1376601" cy="296051"/>
          </a:xfrm>
          <a:prstGeom prst="rect">
            <a:avLst/>
          </a:prstGeom>
          <a:solidFill>
            <a:schemeClr val="accent2"/>
          </a:solid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200" dirty="0">
                <a:latin typeface="Consolas" panose="020B0609020204030204" pitchFamily="49" charset="0"/>
              </a:rPr>
              <a:t>15</a:t>
            </a:r>
            <a:endParaRPr lang="en-US" sz="1200" dirty="0">
              <a:latin typeface="Consolas" panose="020B0609020204030204" pitchFamily="49" charset="0"/>
            </a:endParaRPr>
          </a:p>
        </p:txBody>
      </p:sp>
    </p:spTree>
    <p:extLst>
      <p:ext uri="{BB962C8B-B14F-4D97-AF65-F5344CB8AC3E}">
        <p14:creationId xmlns:p14="http://schemas.microsoft.com/office/powerpoint/2010/main" val="178608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animBg="1"/>
      <p:bldP spid="20" grpId="0" animBg="1"/>
      <p:bldP spid="21" grpId="0" animBg="1"/>
      <p:bldP spid="22" grpId="0" animBg="1"/>
      <p:bldP spid="24" grpId="0" animBg="1"/>
      <p:bldP spid="23" grpId="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597B-DDDF-239F-C2E5-7A918E478F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BA5482-79BD-4437-C54C-B8909DE824B0}"/>
              </a:ext>
            </a:extLst>
          </p:cNvPr>
          <p:cNvSpPr>
            <a:spLocks noGrp="1"/>
          </p:cNvSpPr>
          <p:nvPr>
            <p:ph type="title"/>
          </p:nvPr>
        </p:nvSpPr>
        <p:spPr>
          <a:xfrm>
            <a:off x="838200" y="349591"/>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Recursive Functions</a:t>
            </a:r>
            <a:endParaRPr lang="pt-PT" dirty="0"/>
          </a:p>
        </p:txBody>
      </p:sp>
      <p:sp>
        <p:nvSpPr>
          <p:cNvPr id="4" name="TextBox 3">
            <a:extLst>
              <a:ext uri="{FF2B5EF4-FFF2-40B4-BE49-F238E27FC236}">
                <a16:creationId xmlns:a16="http://schemas.microsoft.com/office/drawing/2014/main" id="{C93B0F0E-86CA-F0C3-0A30-48C4A76246C2}"/>
              </a:ext>
            </a:extLst>
          </p:cNvPr>
          <p:cNvSpPr txBox="1"/>
          <p:nvPr/>
        </p:nvSpPr>
        <p:spPr>
          <a:xfrm>
            <a:off x="1169042" y="1516284"/>
            <a:ext cx="10184757" cy="4478470"/>
          </a:xfrm>
          <a:prstGeom prst="rect">
            <a:avLst/>
          </a:prstGeom>
          <a:noFill/>
        </p:spPr>
        <p:txBody>
          <a:bodyPr wrap="square" rtlCol="0">
            <a:spAutoFit/>
          </a:bodyPr>
          <a:lstStyle/>
          <a:p>
            <a:pPr algn="just">
              <a:lnSpc>
                <a:spcPct val="150000"/>
              </a:lnSpc>
            </a:pPr>
            <a:r>
              <a:rPr lang="en-US" sz="1600" dirty="0">
                <a:latin typeface="Segoe UI Light" panose="020B0502040204020203" pitchFamily="34" charset="0"/>
                <a:cs typeface="Segoe UI Light" panose="020B0502040204020203" pitchFamily="34" charset="0"/>
              </a:rPr>
              <a:t>Functions that </a:t>
            </a:r>
            <a:r>
              <a:rPr lang="en-US" sz="1600" b="1" dirty="0">
                <a:latin typeface="Segoe UI Light" panose="020B0502040204020203" pitchFamily="34" charset="0"/>
                <a:cs typeface="Segoe UI Light" panose="020B0502040204020203" pitchFamily="34" charset="0"/>
              </a:rPr>
              <a:t>call themselves </a:t>
            </a:r>
            <a:r>
              <a:rPr lang="en-US" sz="1600" dirty="0">
                <a:latin typeface="Segoe UI Light" panose="020B0502040204020203" pitchFamily="34" charset="0"/>
                <a:cs typeface="Segoe UI Light" panose="020B0502040204020203" pitchFamily="34" charset="0"/>
              </a:rPr>
              <a:t>to </a:t>
            </a:r>
            <a:r>
              <a:rPr lang="en-US" sz="1600" b="1" dirty="0">
                <a:latin typeface="Segoe UI Light" panose="020B0502040204020203" pitchFamily="34" charset="0"/>
                <a:cs typeface="Segoe UI Light" panose="020B0502040204020203" pitchFamily="34" charset="0"/>
              </a:rPr>
              <a:t>solve a smaller instance </a:t>
            </a:r>
            <a:r>
              <a:rPr lang="en-US" sz="1600" dirty="0">
                <a:latin typeface="Segoe UI Light" panose="020B0502040204020203" pitchFamily="34" charset="0"/>
                <a:cs typeface="Segoe UI Light" panose="020B0502040204020203" pitchFamily="34" charset="0"/>
              </a:rPr>
              <a:t>of the same problem. They </a:t>
            </a:r>
            <a:r>
              <a:rPr lang="en-US" sz="1600" b="1" dirty="0">
                <a:latin typeface="Segoe UI Light" panose="020B0502040204020203" pitchFamily="34" charset="0"/>
                <a:cs typeface="Segoe UI Light" panose="020B0502040204020203" pitchFamily="34" charset="0"/>
              </a:rPr>
              <a:t>break down complex problems into smaller, more manageable sub-problems</a:t>
            </a:r>
            <a:r>
              <a:rPr lang="en-US" sz="1600" dirty="0">
                <a:latin typeface="Segoe UI Light" panose="020B0502040204020203" pitchFamily="34" charset="0"/>
                <a:cs typeface="Segoe UI Light" panose="020B0502040204020203" pitchFamily="34" charset="0"/>
              </a:rPr>
              <a:t> and solve each sub-problem independently. Recursive functions typically have </a:t>
            </a:r>
            <a:r>
              <a:rPr lang="en-US" sz="1600" b="1" dirty="0">
                <a:latin typeface="Segoe UI Light" panose="020B0502040204020203" pitchFamily="34" charset="0"/>
                <a:cs typeface="Segoe UI Light" panose="020B0502040204020203" pitchFamily="34" charset="0"/>
              </a:rPr>
              <a:t>two parts: a base case and a recursive case</a:t>
            </a:r>
            <a:r>
              <a:rPr lang="en-US" sz="1600" dirty="0">
                <a:latin typeface="Segoe UI Light" panose="020B0502040204020203" pitchFamily="34" charset="0"/>
                <a:cs typeface="Segoe UI Light" panose="020B0502040204020203" pitchFamily="34" charset="0"/>
              </a:rPr>
              <a:t>.</a:t>
            </a:r>
          </a:p>
          <a:p>
            <a:pPr algn="just">
              <a:lnSpc>
                <a:spcPct val="150000"/>
              </a:lnSpc>
            </a:pPr>
            <a:endParaRPr lang="en-US" sz="1600" b="1" dirty="0">
              <a:latin typeface="Segoe UI Light" panose="020B0502040204020203" pitchFamily="34" charset="0"/>
              <a:cs typeface="Segoe UI Light" panose="020B0502040204020203" pitchFamily="34" charset="0"/>
            </a:endParaRPr>
          </a:p>
          <a:p>
            <a:pPr algn="l">
              <a:lnSpc>
                <a:spcPct val="150000"/>
              </a:lnSpc>
            </a:pPr>
            <a:r>
              <a:rPr lang="en-US" sz="1600" b="1" dirty="0">
                <a:latin typeface="Segoe UI Light" panose="020B0502040204020203" pitchFamily="34" charset="0"/>
                <a:cs typeface="Segoe UI Light" panose="020B0502040204020203" pitchFamily="34" charset="0"/>
              </a:rPr>
              <a:t>Base Case:</a:t>
            </a:r>
          </a:p>
          <a:p>
            <a:pPr marL="742950" lvl="1" indent="-285750" algn="l">
              <a:lnSpc>
                <a:spcPct val="150000"/>
              </a:lnSpc>
              <a:buFont typeface="Arial" panose="020B0604020202020204" pitchFamily="34" charset="0"/>
              <a:buChar char="•"/>
            </a:pPr>
            <a:r>
              <a:rPr lang="en-US" sz="1600" b="1" dirty="0">
                <a:latin typeface="Segoe UI Light" panose="020B0502040204020203" pitchFamily="34" charset="0"/>
                <a:cs typeface="Segoe UI Light" panose="020B0502040204020203" pitchFamily="34" charset="0"/>
              </a:rPr>
              <a:t>Simplest form of the problem that can be solved directly without further recursion</a:t>
            </a:r>
            <a:r>
              <a:rPr lang="en-US" sz="1600" dirty="0">
                <a:latin typeface="Segoe UI Light" panose="020B0502040204020203" pitchFamily="34" charset="0"/>
                <a:cs typeface="Segoe UI Light" panose="020B0502040204020203" pitchFamily="34" charset="0"/>
              </a:rPr>
              <a:t>.</a:t>
            </a:r>
          </a:p>
          <a:p>
            <a:pPr marL="742950" lvl="1" indent="-285750" algn="l">
              <a:lnSpc>
                <a:spcPct val="150000"/>
              </a:lnSpc>
              <a:buFont typeface="Arial" panose="020B0604020202020204" pitchFamily="34" charset="0"/>
              <a:buChar char="•"/>
            </a:pPr>
            <a:r>
              <a:rPr lang="en-US" sz="1600" b="1" dirty="0">
                <a:latin typeface="Segoe UI Light" panose="020B0502040204020203" pitchFamily="34" charset="0"/>
                <a:cs typeface="Segoe UI Light" panose="020B0502040204020203" pitchFamily="34" charset="0"/>
              </a:rPr>
              <a:t>Termination condition for the recursion</a:t>
            </a:r>
            <a:endParaRPr lang="en-US" sz="1600" dirty="0">
              <a:latin typeface="Segoe UI Light" panose="020B0502040204020203" pitchFamily="34" charset="0"/>
              <a:cs typeface="Segoe UI Light" panose="020B0502040204020203" pitchFamily="34" charset="0"/>
            </a:endParaRPr>
          </a:p>
          <a:p>
            <a:pPr algn="l">
              <a:lnSpc>
                <a:spcPct val="150000"/>
              </a:lnSpc>
            </a:pPr>
            <a:r>
              <a:rPr lang="en-US" sz="1600" b="1" dirty="0">
                <a:latin typeface="Segoe UI Light" panose="020B0502040204020203" pitchFamily="34" charset="0"/>
                <a:cs typeface="Segoe UI Light" panose="020B0502040204020203" pitchFamily="34" charset="0"/>
              </a:rPr>
              <a:t>Recursive Case:</a:t>
            </a:r>
          </a:p>
          <a:p>
            <a:pPr marL="742950" lvl="1" indent="-285750" algn="l">
              <a:lnSpc>
                <a:spcPct val="150000"/>
              </a:lnSpc>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In the recursive case, the </a:t>
            </a:r>
            <a:r>
              <a:rPr lang="en-US" sz="1600" b="1" dirty="0">
                <a:latin typeface="Segoe UI Light" panose="020B0502040204020203" pitchFamily="34" charset="0"/>
                <a:cs typeface="Segoe UI Light" panose="020B0502040204020203" pitchFamily="34" charset="0"/>
              </a:rPr>
              <a:t>function calls itself with modified arguments </a:t>
            </a:r>
            <a:r>
              <a:rPr lang="en-US" sz="1600" dirty="0">
                <a:latin typeface="Segoe UI Light" panose="020B0502040204020203" pitchFamily="34" charset="0"/>
                <a:cs typeface="Segoe UI Light" panose="020B0502040204020203" pitchFamily="34" charset="0"/>
              </a:rPr>
              <a:t>to solve a smaller instance of the same problem.</a:t>
            </a:r>
          </a:p>
          <a:p>
            <a:pPr marL="742950" lvl="1" indent="-285750" algn="l">
              <a:lnSpc>
                <a:spcPct val="150000"/>
              </a:lnSpc>
              <a:buFont typeface="Arial" panose="020B0604020202020204" pitchFamily="34" charset="0"/>
              <a:buChar char="•"/>
            </a:pPr>
            <a:r>
              <a:rPr lang="en-US" sz="1600" b="1" dirty="0">
                <a:latin typeface="Segoe UI Light" panose="020B0502040204020203" pitchFamily="34" charset="0"/>
                <a:cs typeface="Segoe UI Light" panose="020B0502040204020203" pitchFamily="34" charset="0"/>
              </a:rPr>
              <a:t>Each recursive call reduces the problem size</a:t>
            </a:r>
            <a:r>
              <a:rPr lang="en-US" sz="1600" dirty="0">
                <a:latin typeface="Segoe UI Light" panose="020B0502040204020203" pitchFamily="34" charset="0"/>
                <a:cs typeface="Segoe UI Light" panose="020B0502040204020203" pitchFamily="34" charset="0"/>
              </a:rPr>
              <a:t>.</a:t>
            </a:r>
          </a:p>
          <a:p>
            <a:pPr algn="just">
              <a:lnSpc>
                <a:spcPct val="150000"/>
              </a:lnSpc>
            </a:pPr>
            <a:endParaRPr lang="en-US"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0191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FB58C-CC71-786E-F016-CF55EC54A90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F3D6225-4804-45DD-D15B-053379970DB0}"/>
              </a:ext>
            </a:extLst>
          </p:cNvPr>
          <p:cNvPicPr>
            <a:picLocks noChangeAspect="1"/>
          </p:cNvPicPr>
          <p:nvPr/>
        </p:nvPicPr>
        <p:blipFill>
          <a:blip r:embed="rId4"/>
          <a:stretch>
            <a:fillRect/>
          </a:stretch>
        </p:blipFill>
        <p:spPr>
          <a:xfrm>
            <a:off x="1553431" y="2372682"/>
            <a:ext cx="5620534" cy="1667108"/>
          </a:xfrm>
          <a:prstGeom prst="rect">
            <a:avLst/>
          </a:prstGeom>
        </p:spPr>
      </p:pic>
      <p:sp>
        <p:nvSpPr>
          <p:cNvPr id="2" name="Title 1">
            <a:extLst>
              <a:ext uri="{FF2B5EF4-FFF2-40B4-BE49-F238E27FC236}">
                <a16:creationId xmlns:a16="http://schemas.microsoft.com/office/drawing/2014/main" id="{91D27768-0D41-8011-E32E-6DF8AC88FB34}"/>
              </a:ext>
            </a:extLst>
          </p:cNvPr>
          <p:cNvSpPr>
            <a:spLocks noGrp="1"/>
          </p:cNvSpPr>
          <p:nvPr>
            <p:ph type="title"/>
          </p:nvPr>
        </p:nvSpPr>
        <p:spPr>
          <a:xfrm>
            <a:off x="838200" y="349591"/>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Recursive Functions</a:t>
            </a:r>
            <a:endParaRPr lang="pt-PT" dirty="0"/>
          </a:p>
        </p:txBody>
      </p:sp>
      <p:sp>
        <p:nvSpPr>
          <p:cNvPr id="6" name="TextBox 5">
            <a:extLst>
              <a:ext uri="{FF2B5EF4-FFF2-40B4-BE49-F238E27FC236}">
                <a16:creationId xmlns:a16="http://schemas.microsoft.com/office/drawing/2014/main" id="{2B5551F7-F684-728F-322D-C130025C8C71}"/>
              </a:ext>
            </a:extLst>
          </p:cNvPr>
          <p:cNvSpPr txBox="1"/>
          <p:nvPr/>
        </p:nvSpPr>
        <p:spPr>
          <a:xfrm>
            <a:off x="8536432" y="2749479"/>
            <a:ext cx="2895600" cy="646331"/>
          </a:xfrm>
          <a:prstGeom prst="rect">
            <a:avLst/>
          </a:prstGeom>
          <a:noFill/>
          <a:ln>
            <a:solidFill>
              <a:schemeClr val="accent1"/>
            </a:solidFill>
          </a:ln>
        </p:spPr>
        <p:txBody>
          <a:bodyPr wrap="square" rtlCol="0">
            <a:spAutoFit/>
          </a:bodyPr>
          <a:lstStyle/>
          <a:p>
            <a:r>
              <a:rPr lang="en-US" dirty="0"/>
              <a:t>1. Base case: The factorial of 0 or 1 is always 1.</a:t>
            </a:r>
          </a:p>
        </p:txBody>
      </p:sp>
      <p:cxnSp>
        <p:nvCxnSpPr>
          <p:cNvPr id="7" name="Straight Arrow Connector 6">
            <a:extLst>
              <a:ext uri="{FF2B5EF4-FFF2-40B4-BE49-F238E27FC236}">
                <a16:creationId xmlns:a16="http://schemas.microsoft.com/office/drawing/2014/main" id="{003EAF97-51C6-B934-FB3E-066E7A655BD1}"/>
              </a:ext>
            </a:extLst>
          </p:cNvPr>
          <p:cNvCxnSpPr>
            <a:cxnSpLocks/>
            <a:stCxn id="6" idx="1"/>
          </p:cNvCxnSpPr>
          <p:nvPr/>
        </p:nvCxnSpPr>
        <p:spPr>
          <a:xfrm flipH="1">
            <a:off x="4886960" y="3072645"/>
            <a:ext cx="36494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C8064CC-258A-662E-090F-BE1448B57C27}"/>
              </a:ext>
            </a:extLst>
          </p:cNvPr>
          <p:cNvSpPr txBox="1"/>
          <p:nvPr/>
        </p:nvSpPr>
        <p:spPr>
          <a:xfrm>
            <a:off x="838200" y="4697241"/>
            <a:ext cx="5043311" cy="646331"/>
          </a:xfrm>
          <a:prstGeom prst="rect">
            <a:avLst/>
          </a:prstGeom>
          <a:noFill/>
          <a:ln>
            <a:solidFill>
              <a:schemeClr val="accent1"/>
            </a:solidFill>
          </a:ln>
        </p:spPr>
        <p:txBody>
          <a:bodyPr wrap="square" rtlCol="0">
            <a:spAutoFit/>
          </a:bodyPr>
          <a:lstStyle/>
          <a:p>
            <a:r>
              <a:rPr lang="en-US" dirty="0"/>
              <a:t>2. Recursive case: Computes the factorial of n by multiplying n with the factorial of n-1.</a:t>
            </a:r>
            <a:endParaRPr lang="en-US" dirty="0">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E7DFFFFB-B9E2-1D73-5FD5-93516CEB4F15}"/>
              </a:ext>
            </a:extLst>
          </p:cNvPr>
          <p:cNvCxnSpPr>
            <a:cxnSpLocks/>
            <a:stCxn id="10" idx="0"/>
          </p:cNvCxnSpPr>
          <p:nvPr/>
        </p:nvCxnSpPr>
        <p:spPr>
          <a:xfrm flipV="1">
            <a:off x="3359856" y="4286052"/>
            <a:ext cx="4976" cy="411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61C96AB-43B2-533D-3A15-347E2C82BEC6}"/>
              </a:ext>
            </a:extLst>
          </p:cNvPr>
          <p:cNvSpPr txBox="1"/>
          <p:nvPr/>
        </p:nvSpPr>
        <p:spPr>
          <a:xfrm>
            <a:off x="846220" y="1480090"/>
            <a:ext cx="10075780" cy="646331"/>
          </a:xfrm>
          <a:prstGeom prst="rect">
            <a:avLst/>
          </a:prstGeom>
          <a:noFill/>
        </p:spPr>
        <p:txBody>
          <a:bodyPr wrap="square">
            <a:spAutoFit/>
          </a:bodyPr>
          <a:lstStyle/>
          <a:p>
            <a:pPr algn="l"/>
            <a:r>
              <a:rPr lang="en-US" b="1" dirty="0"/>
              <a:t>Factorial: </a:t>
            </a:r>
            <a:r>
              <a:rPr lang="en-US" dirty="0"/>
              <a:t>Calculates the product of all positive integers from 1 up to a given number, inclusive. For example, the factorial of 5 (denoted as 5!) is calculated as: 5! = 5 × 4 × 3 × 2 × 1 = 120</a:t>
            </a:r>
            <a:endParaRPr lang="pt-BR" dirty="0"/>
          </a:p>
        </p:txBody>
      </p:sp>
      <p:sp>
        <p:nvSpPr>
          <p:cNvPr id="16" name="TextBox 15">
            <a:extLst>
              <a:ext uri="{FF2B5EF4-FFF2-40B4-BE49-F238E27FC236}">
                <a16:creationId xmlns:a16="http://schemas.microsoft.com/office/drawing/2014/main" id="{CEFFA080-3145-87DE-8E1D-1EF08259745D}"/>
              </a:ext>
            </a:extLst>
          </p:cNvPr>
          <p:cNvSpPr txBox="1"/>
          <p:nvPr/>
        </p:nvSpPr>
        <p:spPr>
          <a:xfrm>
            <a:off x="1384516" y="5754761"/>
            <a:ext cx="3960609" cy="369332"/>
          </a:xfrm>
          <a:prstGeom prst="rect">
            <a:avLst/>
          </a:prstGeom>
          <a:noFill/>
        </p:spPr>
        <p:txBody>
          <a:bodyPr wrap="square">
            <a:spAutoFit/>
          </a:bodyPr>
          <a:lstStyle/>
          <a:p>
            <a:r>
              <a:rPr lang="pt-BR" dirty="0"/>
              <a:t>n! = n × (n-1) × (n-2) × ... × 2 × 1</a:t>
            </a:r>
          </a:p>
        </p:txBody>
      </p:sp>
      <p:sp>
        <p:nvSpPr>
          <p:cNvPr id="5" name="TextBox 4">
            <a:extLst>
              <a:ext uri="{FF2B5EF4-FFF2-40B4-BE49-F238E27FC236}">
                <a16:creationId xmlns:a16="http://schemas.microsoft.com/office/drawing/2014/main" id="{B6AD1683-691F-B6B2-EE6C-5F96EB603D84}"/>
              </a:ext>
            </a:extLst>
          </p:cNvPr>
          <p:cNvSpPr txBox="1"/>
          <p:nvPr/>
        </p:nvSpPr>
        <p:spPr>
          <a:xfrm>
            <a:off x="6716642" y="4506937"/>
            <a:ext cx="4772527" cy="1754326"/>
          </a:xfrm>
          <a:prstGeom prst="rect">
            <a:avLst/>
          </a:prstGeom>
          <a:noFill/>
          <a:ln>
            <a:solidFill>
              <a:schemeClr val="accent1"/>
            </a:solidFill>
          </a:ln>
        </p:spPr>
        <p:txBody>
          <a:bodyPr wrap="square" rtlCol="0">
            <a:spAutoFit/>
          </a:bodyPr>
          <a:lstStyle/>
          <a:p>
            <a:r>
              <a:rPr lang="en-US" b="1" dirty="0"/>
              <a:t>Execution: </a:t>
            </a:r>
            <a:r>
              <a:rPr lang="en-US" dirty="0"/>
              <a:t>When the function is called with a non-negative integer </a:t>
            </a:r>
            <a:r>
              <a:rPr lang="en-US" b="1" dirty="0"/>
              <a:t>n</a:t>
            </a:r>
            <a:r>
              <a:rPr lang="en-US" dirty="0"/>
              <a:t>, it recursively calls itself with </a:t>
            </a:r>
            <a:r>
              <a:rPr lang="en-US" b="1" dirty="0"/>
              <a:t>n-1, n-2, </a:t>
            </a:r>
            <a:r>
              <a:rPr lang="en-US" dirty="0"/>
              <a:t>etc. until it reaches the base case. Once it reaches the base case, the recursion stops, and the function begins returning the results back up the "call stack".</a:t>
            </a:r>
            <a:endParaRPr lang="en-US" dirty="0">
              <a:latin typeface="Consolas" panose="020B0609020204030204" pitchFamily="49" charset="0"/>
            </a:endParaRPr>
          </a:p>
        </p:txBody>
      </p:sp>
    </p:spTree>
    <p:custDataLst>
      <p:tags r:id="rId1"/>
    </p:custDataLst>
    <p:extLst>
      <p:ext uri="{BB962C8B-B14F-4D97-AF65-F5344CB8AC3E}">
        <p14:creationId xmlns:p14="http://schemas.microsoft.com/office/powerpoint/2010/main" val="906295563"/>
      </p:ext>
    </p:extLst>
  </p:cSld>
  <p:clrMapOvr>
    <a:masterClrMapping/>
  </p:clrMapOvr>
  <mc:AlternateContent xmlns:mc="http://schemas.openxmlformats.org/markup-compatibility/2006" xmlns:p14="http://schemas.microsoft.com/office/powerpoint/2010/main">
    <mc:Choice Requires="p14">
      <p:transition spd="slow" p14:dur="2000" advTm="1216"/>
    </mc:Choice>
    <mc:Fallback xmlns="">
      <p:transition spd="slow" advTm="12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FB58C-CC71-786E-F016-CF55EC54A9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D27768-0D41-8011-E32E-6DF8AC88FB34}"/>
              </a:ext>
            </a:extLst>
          </p:cNvPr>
          <p:cNvSpPr>
            <a:spLocks noGrp="1"/>
          </p:cNvSpPr>
          <p:nvPr>
            <p:ph type="title"/>
          </p:nvPr>
        </p:nvSpPr>
        <p:spPr>
          <a:xfrm>
            <a:off x="838200" y="349591"/>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Recursive Functions</a:t>
            </a:r>
            <a:endParaRPr lang="pt-PT" dirty="0"/>
          </a:p>
        </p:txBody>
      </p:sp>
      <p:sp>
        <p:nvSpPr>
          <p:cNvPr id="22" name="TextBox 21">
            <a:extLst>
              <a:ext uri="{FF2B5EF4-FFF2-40B4-BE49-F238E27FC236}">
                <a16:creationId xmlns:a16="http://schemas.microsoft.com/office/drawing/2014/main" id="{996425F0-5E62-FDE3-3C6B-409E8FF9D6F2}"/>
              </a:ext>
            </a:extLst>
          </p:cNvPr>
          <p:cNvSpPr txBox="1"/>
          <p:nvPr/>
        </p:nvSpPr>
        <p:spPr>
          <a:xfrm>
            <a:off x="1689767" y="4389133"/>
            <a:ext cx="5831307" cy="1754326"/>
          </a:xfrm>
          <a:prstGeom prst="rect">
            <a:avLst/>
          </a:prstGeom>
          <a:noFill/>
          <a:ln>
            <a:noFill/>
          </a:ln>
        </p:spPr>
        <p:txBody>
          <a:bodyPr wrap="square" rtlCol="0">
            <a:spAutoFit/>
          </a:bodyPr>
          <a:lstStyle/>
          <a:p>
            <a:pPr algn="ctr"/>
            <a:r>
              <a:rPr lang="pt-PT" b="1" dirty="0">
                <a:solidFill>
                  <a:srgbClr val="C00000"/>
                </a:solidFill>
                <a:latin typeface="Consolas" panose="020B0609020204030204" pitchFamily="49" charset="0"/>
              </a:rPr>
              <a:t>factorial</a:t>
            </a:r>
            <a:r>
              <a:rPr lang="pt-PT" b="1" dirty="0">
                <a:latin typeface="Consolas" panose="020B0609020204030204" pitchFamily="49" charset="0"/>
              </a:rPr>
              <a:t>(4)</a:t>
            </a:r>
          </a:p>
          <a:p>
            <a:pPr algn="ctr"/>
            <a:endParaRPr lang="pt-PT" b="1" dirty="0">
              <a:latin typeface="Consolas" panose="020B0609020204030204" pitchFamily="49" charset="0"/>
            </a:endParaRPr>
          </a:p>
          <a:p>
            <a:pPr algn="ctr"/>
            <a:r>
              <a:rPr lang="pt-PT" b="1" dirty="0">
                <a:latin typeface="Consolas" panose="020B0609020204030204" pitchFamily="49" charset="0"/>
              </a:rPr>
              <a:t>4 *</a:t>
            </a:r>
            <a:r>
              <a:rPr lang="pt-PT" b="1" dirty="0">
                <a:solidFill>
                  <a:srgbClr val="C00000"/>
                </a:solidFill>
                <a:latin typeface="Consolas" panose="020B0609020204030204" pitchFamily="49" charset="0"/>
              </a:rPr>
              <a:t> factorial</a:t>
            </a:r>
            <a:r>
              <a:rPr lang="pt-PT" b="1" dirty="0">
                <a:latin typeface="Consolas" panose="020B0609020204030204" pitchFamily="49" charset="0"/>
              </a:rPr>
              <a:t>(4-1)</a:t>
            </a:r>
          </a:p>
          <a:p>
            <a:pPr algn="ctr"/>
            <a:r>
              <a:rPr lang="pt-PT" b="1" dirty="0">
                <a:latin typeface="Consolas" panose="020B0609020204030204" pitchFamily="49" charset="0"/>
              </a:rPr>
              <a:t>3 * </a:t>
            </a:r>
            <a:r>
              <a:rPr lang="pt-PT" b="1" dirty="0">
                <a:solidFill>
                  <a:srgbClr val="C00000"/>
                </a:solidFill>
                <a:latin typeface="Consolas" panose="020B0609020204030204" pitchFamily="49" charset="0"/>
              </a:rPr>
              <a:t>factorial</a:t>
            </a:r>
            <a:r>
              <a:rPr lang="pt-PT" b="1" dirty="0">
                <a:latin typeface="Consolas" panose="020B0609020204030204" pitchFamily="49" charset="0"/>
              </a:rPr>
              <a:t>(3-1)</a:t>
            </a:r>
          </a:p>
          <a:p>
            <a:pPr algn="ctr"/>
            <a:r>
              <a:rPr lang="pt-PT" b="1" dirty="0">
                <a:latin typeface="Consolas" panose="020B0609020204030204" pitchFamily="49" charset="0"/>
              </a:rPr>
              <a:t>2 * </a:t>
            </a:r>
            <a:r>
              <a:rPr lang="pt-PT" b="1" dirty="0">
                <a:solidFill>
                  <a:srgbClr val="C00000"/>
                </a:solidFill>
                <a:latin typeface="Consolas" panose="020B0609020204030204" pitchFamily="49" charset="0"/>
              </a:rPr>
              <a:t>factorial</a:t>
            </a:r>
            <a:r>
              <a:rPr lang="pt-PT" b="1" dirty="0">
                <a:latin typeface="Consolas" panose="020B0609020204030204" pitchFamily="49" charset="0"/>
              </a:rPr>
              <a:t>(2-1)</a:t>
            </a:r>
          </a:p>
          <a:p>
            <a:pPr algn="ctr"/>
            <a:r>
              <a:rPr lang="pt-PT" b="1" dirty="0">
                <a:solidFill>
                  <a:srgbClr val="C00000"/>
                </a:solidFill>
                <a:latin typeface="Consolas" panose="020B0609020204030204" pitchFamily="49" charset="0"/>
              </a:rPr>
              <a:t>factorial</a:t>
            </a:r>
            <a:r>
              <a:rPr lang="pt-PT" b="1" dirty="0">
                <a:latin typeface="Consolas" panose="020B0609020204030204" pitchFamily="49" charset="0"/>
              </a:rPr>
              <a:t>(1)</a:t>
            </a:r>
            <a:endParaRPr lang="en-US" dirty="0">
              <a:latin typeface="Consolas" panose="020B0609020204030204" pitchFamily="49" charset="0"/>
            </a:endParaRPr>
          </a:p>
        </p:txBody>
      </p:sp>
      <p:sp>
        <p:nvSpPr>
          <p:cNvPr id="27" name="Rectangle 26">
            <a:extLst>
              <a:ext uri="{FF2B5EF4-FFF2-40B4-BE49-F238E27FC236}">
                <a16:creationId xmlns:a16="http://schemas.microsoft.com/office/drawing/2014/main" id="{0449BE8A-ACAD-0634-B892-09F6329B5D96}"/>
              </a:ext>
            </a:extLst>
          </p:cNvPr>
          <p:cNvSpPr/>
          <p:nvPr/>
        </p:nvSpPr>
        <p:spPr>
          <a:xfrm>
            <a:off x="6096000" y="5813995"/>
            <a:ext cx="914400" cy="284400"/>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1</a:t>
            </a:r>
            <a:endParaRPr lang="en-US" dirty="0">
              <a:solidFill>
                <a:srgbClr val="C00000"/>
              </a:solidFill>
              <a:latin typeface="Consolas" panose="020B0609020204030204" pitchFamily="49" charset="0"/>
            </a:endParaRPr>
          </a:p>
        </p:txBody>
      </p:sp>
      <p:sp>
        <p:nvSpPr>
          <p:cNvPr id="29" name="Rectangle 28">
            <a:extLst>
              <a:ext uri="{FF2B5EF4-FFF2-40B4-BE49-F238E27FC236}">
                <a16:creationId xmlns:a16="http://schemas.microsoft.com/office/drawing/2014/main" id="{E7750E1F-97D3-655F-CD5D-911EACCF7CE9}"/>
              </a:ext>
            </a:extLst>
          </p:cNvPr>
          <p:cNvSpPr/>
          <p:nvPr/>
        </p:nvSpPr>
        <p:spPr>
          <a:xfrm>
            <a:off x="5833206" y="5238296"/>
            <a:ext cx="1504800" cy="284400"/>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3 * 2 = 6</a:t>
            </a:r>
            <a:endParaRPr lang="en-US" dirty="0">
              <a:solidFill>
                <a:srgbClr val="C00000"/>
              </a:solidFill>
              <a:latin typeface="Consolas" panose="020B0609020204030204" pitchFamily="49" charset="0"/>
            </a:endParaRPr>
          </a:p>
        </p:txBody>
      </p:sp>
      <p:sp>
        <p:nvSpPr>
          <p:cNvPr id="33" name="Rectangle 32">
            <a:extLst>
              <a:ext uri="{FF2B5EF4-FFF2-40B4-BE49-F238E27FC236}">
                <a16:creationId xmlns:a16="http://schemas.microsoft.com/office/drawing/2014/main" id="{93DEDB14-8D93-DAAF-761C-0FFE3FD6AC8E}"/>
              </a:ext>
            </a:extLst>
          </p:cNvPr>
          <p:cNvSpPr/>
          <p:nvPr/>
        </p:nvSpPr>
        <p:spPr>
          <a:xfrm>
            <a:off x="5829221" y="5537419"/>
            <a:ext cx="1506299" cy="284544"/>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2 * 1 = 2</a:t>
            </a:r>
            <a:endParaRPr lang="en-US" dirty="0">
              <a:solidFill>
                <a:srgbClr val="C00000"/>
              </a:solidFill>
              <a:latin typeface="Consolas" panose="020B0609020204030204" pitchFamily="49" charset="0"/>
            </a:endParaRPr>
          </a:p>
        </p:txBody>
      </p:sp>
      <p:sp>
        <p:nvSpPr>
          <p:cNvPr id="30" name="Rectangle 29">
            <a:extLst>
              <a:ext uri="{FF2B5EF4-FFF2-40B4-BE49-F238E27FC236}">
                <a16:creationId xmlns:a16="http://schemas.microsoft.com/office/drawing/2014/main" id="{1B208EC0-DB6B-FE89-8922-C3DE36BF759E}"/>
              </a:ext>
            </a:extLst>
          </p:cNvPr>
          <p:cNvSpPr/>
          <p:nvPr/>
        </p:nvSpPr>
        <p:spPr>
          <a:xfrm>
            <a:off x="5829221" y="4951039"/>
            <a:ext cx="1504800" cy="284400"/>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4 * 6 = 24</a:t>
            </a:r>
            <a:endParaRPr lang="en-US" dirty="0">
              <a:solidFill>
                <a:srgbClr val="C00000"/>
              </a:solidFill>
              <a:latin typeface="Consolas" panose="020B0609020204030204" pitchFamily="49" charset="0"/>
            </a:endParaRPr>
          </a:p>
        </p:txBody>
      </p:sp>
      <p:sp>
        <p:nvSpPr>
          <p:cNvPr id="8" name="TextBox 7">
            <a:extLst>
              <a:ext uri="{FF2B5EF4-FFF2-40B4-BE49-F238E27FC236}">
                <a16:creationId xmlns:a16="http://schemas.microsoft.com/office/drawing/2014/main" id="{861C96AB-43B2-533D-3A15-347E2C82BEC6}"/>
              </a:ext>
            </a:extLst>
          </p:cNvPr>
          <p:cNvSpPr txBox="1"/>
          <p:nvPr/>
        </p:nvSpPr>
        <p:spPr>
          <a:xfrm>
            <a:off x="846220" y="1378490"/>
            <a:ext cx="10075780" cy="646331"/>
          </a:xfrm>
          <a:prstGeom prst="rect">
            <a:avLst/>
          </a:prstGeom>
          <a:noFill/>
        </p:spPr>
        <p:txBody>
          <a:bodyPr wrap="square">
            <a:spAutoFit/>
          </a:bodyPr>
          <a:lstStyle/>
          <a:p>
            <a:pPr algn="l"/>
            <a:r>
              <a:rPr lang="en-US" b="1" dirty="0"/>
              <a:t>Factorial: </a:t>
            </a:r>
            <a:r>
              <a:rPr lang="en-US" dirty="0"/>
              <a:t>Calculates the product of all positive integers from 1 up to a given number, inclusive. For example, the factorial of 5 (denoted as 5!) is calculated as: 5! = 5 × 4 × 3 × 2 × 1 = 120</a:t>
            </a:r>
            <a:endParaRPr lang="pt-BR" dirty="0"/>
          </a:p>
        </p:txBody>
      </p:sp>
      <p:sp>
        <p:nvSpPr>
          <p:cNvPr id="14" name="Rectangle 13">
            <a:extLst>
              <a:ext uri="{FF2B5EF4-FFF2-40B4-BE49-F238E27FC236}">
                <a16:creationId xmlns:a16="http://schemas.microsoft.com/office/drawing/2014/main" id="{F2FA822B-BE99-B0B3-9AF0-F4734AF57B6F}"/>
              </a:ext>
            </a:extLst>
          </p:cNvPr>
          <p:cNvSpPr/>
          <p:nvPr/>
        </p:nvSpPr>
        <p:spPr>
          <a:xfrm>
            <a:off x="5264276" y="4956344"/>
            <a:ext cx="293509" cy="276793"/>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3</a:t>
            </a:r>
            <a:endParaRPr lang="en-US" dirty="0">
              <a:solidFill>
                <a:srgbClr val="C00000"/>
              </a:solidFill>
              <a:latin typeface="Consolas" panose="020B0609020204030204" pitchFamily="49" charset="0"/>
            </a:endParaRPr>
          </a:p>
        </p:txBody>
      </p:sp>
      <p:sp>
        <p:nvSpPr>
          <p:cNvPr id="3" name="Rectangle 2">
            <a:extLst>
              <a:ext uri="{FF2B5EF4-FFF2-40B4-BE49-F238E27FC236}">
                <a16:creationId xmlns:a16="http://schemas.microsoft.com/office/drawing/2014/main" id="{28995EA8-9E01-F99F-8997-77F20877093E}"/>
              </a:ext>
            </a:extLst>
          </p:cNvPr>
          <p:cNvSpPr/>
          <p:nvPr/>
        </p:nvSpPr>
        <p:spPr>
          <a:xfrm>
            <a:off x="5264276" y="5240888"/>
            <a:ext cx="293509" cy="276793"/>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2</a:t>
            </a:r>
            <a:endParaRPr lang="en-US" dirty="0">
              <a:solidFill>
                <a:srgbClr val="C00000"/>
              </a:solidFill>
              <a:latin typeface="Consolas" panose="020B0609020204030204" pitchFamily="49" charset="0"/>
            </a:endParaRPr>
          </a:p>
        </p:txBody>
      </p:sp>
      <p:sp>
        <p:nvSpPr>
          <p:cNvPr id="4" name="Rectangle 3">
            <a:extLst>
              <a:ext uri="{FF2B5EF4-FFF2-40B4-BE49-F238E27FC236}">
                <a16:creationId xmlns:a16="http://schemas.microsoft.com/office/drawing/2014/main" id="{0EE53BDE-5829-3BF3-2C7E-65685BBAB891}"/>
              </a:ext>
            </a:extLst>
          </p:cNvPr>
          <p:cNvSpPr/>
          <p:nvPr/>
        </p:nvSpPr>
        <p:spPr>
          <a:xfrm>
            <a:off x="5264276" y="5538750"/>
            <a:ext cx="293509" cy="276793"/>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1</a:t>
            </a:r>
            <a:endParaRPr lang="en-US" dirty="0">
              <a:solidFill>
                <a:srgbClr val="C00000"/>
              </a:solidFill>
              <a:latin typeface="Consolas" panose="020B0609020204030204" pitchFamily="49" charset="0"/>
            </a:endParaRPr>
          </a:p>
        </p:txBody>
      </p:sp>
      <p:sp>
        <p:nvSpPr>
          <p:cNvPr id="5" name="Rectangle 4">
            <a:extLst>
              <a:ext uri="{FF2B5EF4-FFF2-40B4-BE49-F238E27FC236}">
                <a16:creationId xmlns:a16="http://schemas.microsoft.com/office/drawing/2014/main" id="{52666FF9-DD11-E92E-52A1-E4B5D13BB04D}"/>
              </a:ext>
            </a:extLst>
          </p:cNvPr>
          <p:cNvSpPr/>
          <p:nvPr/>
        </p:nvSpPr>
        <p:spPr>
          <a:xfrm>
            <a:off x="3972292" y="5538770"/>
            <a:ext cx="1717307" cy="284544"/>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1</a:t>
            </a:r>
            <a:endParaRPr lang="en-US" dirty="0">
              <a:solidFill>
                <a:srgbClr val="C00000"/>
              </a:solidFill>
              <a:latin typeface="Consolas" panose="020B0609020204030204" pitchFamily="49" charset="0"/>
            </a:endParaRPr>
          </a:p>
        </p:txBody>
      </p:sp>
      <p:cxnSp>
        <p:nvCxnSpPr>
          <p:cNvPr id="15" name="Straight Arrow Connector 14">
            <a:extLst>
              <a:ext uri="{FF2B5EF4-FFF2-40B4-BE49-F238E27FC236}">
                <a16:creationId xmlns:a16="http://schemas.microsoft.com/office/drawing/2014/main" id="{87904C8C-A815-D146-2407-B5F70371830E}"/>
              </a:ext>
            </a:extLst>
          </p:cNvPr>
          <p:cNvCxnSpPr>
            <a:cxnSpLocks/>
            <a:stCxn id="33" idx="1"/>
          </p:cNvCxnSpPr>
          <p:nvPr/>
        </p:nvCxnSpPr>
        <p:spPr>
          <a:xfrm flipH="1" flipV="1">
            <a:off x="5609584" y="5517681"/>
            <a:ext cx="219637" cy="16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BB7CF0D-8EDE-3F75-876A-4B78CC1FC4BD}"/>
              </a:ext>
            </a:extLst>
          </p:cNvPr>
          <p:cNvSpPr/>
          <p:nvPr/>
        </p:nvSpPr>
        <p:spPr>
          <a:xfrm>
            <a:off x="3978188" y="5246380"/>
            <a:ext cx="1717307" cy="284544"/>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2</a:t>
            </a:r>
            <a:endParaRPr lang="en-US" dirty="0">
              <a:solidFill>
                <a:srgbClr val="C00000"/>
              </a:solidFill>
              <a:latin typeface="Consolas" panose="020B0609020204030204" pitchFamily="49" charset="0"/>
            </a:endParaRPr>
          </a:p>
        </p:txBody>
      </p:sp>
      <p:sp>
        <p:nvSpPr>
          <p:cNvPr id="20" name="Rectangle 19">
            <a:extLst>
              <a:ext uri="{FF2B5EF4-FFF2-40B4-BE49-F238E27FC236}">
                <a16:creationId xmlns:a16="http://schemas.microsoft.com/office/drawing/2014/main" id="{5287A0C9-F1C7-E06F-BA04-AB52122F2591}"/>
              </a:ext>
            </a:extLst>
          </p:cNvPr>
          <p:cNvSpPr/>
          <p:nvPr/>
        </p:nvSpPr>
        <p:spPr>
          <a:xfrm>
            <a:off x="3978187" y="4943830"/>
            <a:ext cx="1717307" cy="284544"/>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6</a:t>
            </a:r>
            <a:endParaRPr lang="en-US" dirty="0">
              <a:solidFill>
                <a:srgbClr val="C00000"/>
              </a:solidFill>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B4627A91-6220-E05E-586A-69A95ABFCA06}"/>
              </a:ext>
            </a:extLst>
          </p:cNvPr>
          <p:cNvCxnSpPr>
            <a:cxnSpLocks/>
          </p:cNvCxnSpPr>
          <p:nvPr/>
        </p:nvCxnSpPr>
        <p:spPr>
          <a:xfrm flipH="1" flipV="1">
            <a:off x="5625619" y="5162264"/>
            <a:ext cx="219637" cy="16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0C32F52-DE04-3D9A-67BC-09CBC58F8DBC}"/>
              </a:ext>
            </a:extLst>
          </p:cNvPr>
          <p:cNvCxnSpPr>
            <a:cxnSpLocks/>
            <a:stCxn id="27" idx="1"/>
          </p:cNvCxnSpPr>
          <p:nvPr/>
        </p:nvCxnSpPr>
        <p:spPr>
          <a:xfrm flipH="1" flipV="1">
            <a:off x="5625619" y="5793997"/>
            <a:ext cx="470381" cy="162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69222FC-4BB4-AF33-7730-1EF86FBBDC3A}"/>
              </a:ext>
            </a:extLst>
          </p:cNvPr>
          <p:cNvSpPr/>
          <p:nvPr/>
        </p:nvSpPr>
        <p:spPr>
          <a:xfrm>
            <a:off x="5695494" y="4445197"/>
            <a:ext cx="914400" cy="284400"/>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24</a:t>
            </a:r>
            <a:endParaRPr lang="en-US" dirty="0">
              <a:solidFill>
                <a:srgbClr val="C00000"/>
              </a:solidFill>
              <a:latin typeface="Consolas" panose="020B0609020204030204" pitchFamily="49" charset="0"/>
            </a:endParaRPr>
          </a:p>
        </p:txBody>
      </p:sp>
      <p:pic>
        <p:nvPicPr>
          <p:cNvPr id="6" name="Picture 5">
            <a:extLst>
              <a:ext uri="{FF2B5EF4-FFF2-40B4-BE49-F238E27FC236}">
                <a16:creationId xmlns:a16="http://schemas.microsoft.com/office/drawing/2014/main" id="{92DC4359-2C28-F255-1670-7CC3F7006278}"/>
              </a:ext>
            </a:extLst>
          </p:cNvPr>
          <p:cNvPicPr>
            <a:picLocks noChangeAspect="1"/>
          </p:cNvPicPr>
          <p:nvPr/>
        </p:nvPicPr>
        <p:blipFill>
          <a:blip r:embed="rId4"/>
          <a:stretch>
            <a:fillRect/>
          </a:stretch>
        </p:blipFill>
        <p:spPr>
          <a:xfrm>
            <a:off x="2671317" y="2261411"/>
            <a:ext cx="5831306" cy="1729625"/>
          </a:xfrm>
          <a:prstGeom prst="rect">
            <a:avLst/>
          </a:prstGeom>
        </p:spPr>
      </p:pic>
    </p:spTree>
    <p:custDataLst>
      <p:tags r:id="rId1"/>
    </p:custDataLst>
    <p:extLst>
      <p:ext uri="{BB962C8B-B14F-4D97-AF65-F5344CB8AC3E}">
        <p14:creationId xmlns:p14="http://schemas.microsoft.com/office/powerpoint/2010/main" val="110391546"/>
      </p:ext>
    </p:extLst>
  </p:cSld>
  <p:clrMapOvr>
    <a:masterClrMapping/>
  </p:clrMapOvr>
  <mc:AlternateContent xmlns:mc="http://schemas.openxmlformats.org/markup-compatibility/2006" xmlns:p14="http://schemas.microsoft.com/office/powerpoint/2010/main">
    <mc:Choice Requires="p14">
      <p:transition spd="slow" p14:dur="2000" advTm="7433"/>
    </mc:Choice>
    <mc:Fallback xmlns="">
      <p:transition spd="slow" advTm="74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3" grpId="0" animBg="1"/>
      <p:bldP spid="30" grpId="0" animBg="1"/>
      <p:bldP spid="14" grpId="0" animBg="1"/>
      <p:bldP spid="3" grpId="0" animBg="1"/>
      <p:bldP spid="4" grpId="0" animBg="1"/>
      <p:bldP spid="5" grpId="0" animBg="1"/>
      <p:bldP spid="16" grpId="0" animBg="1"/>
      <p:bldP spid="20" grpId="0" animBg="1"/>
      <p:bldP spid="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6894B8-5746-7443-F5FE-C768FEBEC8B8}"/>
              </a:ext>
            </a:extLst>
          </p:cNvPr>
          <p:cNvSpPr>
            <a:spLocks noGrp="1"/>
          </p:cNvSpPr>
          <p:nvPr>
            <p:ph idx="1"/>
          </p:nvPr>
        </p:nvSpPr>
        <p:spPr>
          <a:xfrm>
            <a:off x="838200" y="1534160"/>
            <a:ext cx="10515600" cy="4721610"/>
          </a:xfrm>
        </p:spPr>
        <p:txBody>
          <a:bodyPr>
            <a:normAutofit/>
          </a:bodyPr>
          <a:lstStyle/>
          <a:p>
            <a:pPr marL="0" indent="0" algn="just">
              <a:buNone/>
            </a:pPr>
            <a:r>
              <a:rPr lang="en-US" sz="1800" dirty="0"/>
              <a:t>What are the advantages of using recursive functions instead of normal (iterative) functions?</a:t>
            </a:r>
          </a:p>
          <a:p>
            <a:pPr marL="0" indent="0" algn="just">
              <a:buNone/>
            </a:pPr>
            <a:endParaRPr lang="en-US" sz="1800" dirty="0"/>
          </a:p>
          <a:p>
            <a:pPr marL="361950" indent="-361950" algn="just"/>
            <a:r>
              <a:rPr lang="en-US" sz="1800" b="1" dirty="0"/>
              <a:t>Simplicity of code: </a:t>
            </a:r>
            <a:r>
              <a:rPr lang="en-US" sz="1800" dirty="0"/>
              <a:t>Recursive algorithms can </a:t>
            </a:r>
            <a:r>
              <a:rPr lang="en-US" sz="1800" b="1" dirty="0"/>
              <a:t>be simpler and more concise </a:t>
            </a:r>
            <a:r>
              <a:rPr lang="en-US" sz="1800" dirty="0"/>
              <a:t>than their corresponding iterative counterparts. Recursion allows expressing the solution closer to the </a:t>
            </a:r>
            <a:r>
              <a:rPr lang="en-US" sz="1800" b="1" dirty="0"/>
              <a:t>mathematical definition of the problem</a:t>
            </a:r>
            <a:r>
              <a:rPr lang="en-US" sz="1800" dirty="0"/>
              <a:t>, reducing the need for control variables and loop structures.</a:t>
            </a:r>
          </a:p>
          <a:p>
            <a:pPr marL="361950" indent="-361950" algn="just"/>
            <a:r>
              <a:rPr lang="en-US" sz="1800" b="1" dirty="0"/>
              <a:t>Ease of understanding: </a:t>
            </a:r>
            <a:r>
              <a:rPr lang="en-US" sz="1800" dirty="0"/>
              <a:t>For certain types of problems, the recursive approach can be </a:t>
            </a:r>
            <a:r>
              <a:rPr lang="en-US" sz="1800" b="1" dirty="0"/>
              <a:t>more intuitive and easier to understand</a:t>
            </a:r>
            <a:r>
              <a:rPr lang="en-US" sz="1800" dirty="0"/>
              <a:t>.</a:t>
            </a:r>
          </a:p>
          <a:p>
            <a:pPr marL="361950" indent="-361950" algn="just"/>
            <a:r>
              <a:rPr lang="en-US" sz="1800" b="1" dirty="0"/>
              <a:t>Ease of implementation: </a:t>
            </a:r>
            <a:r>
              <a:rPr lang="en-US" sz="1800" dirty="0"/>
              <a:t>In some cases, </a:t>
            </a:r>
            <a:r>
              <a:rPr lang="en-US" sz="1800" b="1" dirty="0"/>
              <a:t>the recursive solution is easier to implement than the iterative solution</a:t>
            </a:r>
            <a:r>
              <a:rPr lang="en-US" sz="1800" dirty="0"/>
              <a:t>. For example, problems involving recursive data structures such as trees are often more naturally approached recursively.</a:t>
            </a:r>
          </a:p>
          <a:p>
            <a:pPr marL="361950" indent="-361950" algn="just"/>
            <a:r>
              <a:rPr lang="en-US" sz="1800" b="1" dirty="0"/>
              <a:t>Abstraction of repetitive tasks: </a:t>
            </a:r>
            <a:r>
              <a:rPr lang="en-US" sz="1800" dirty="0"/>
              <a:t>In </a:t>
            </a:r>
            <a:r>
              <a:rPr lang="en-US" sz="1800" b="1" dirty="0"/>
              <a:t>problems where the same task needs to be performed repeatedly with variations in parameters, recursion can abstract this repetition</a:t>
            </a:r>
            <a:r>
              <a:rPr lang="en-US" sz="1800" dirty="0"/>
              <a:t>, allowing the function to be called multiple times with different arguments, without the need to write separate code for each case.</a:t>
            </a:r>
          </a:p>
        </p:txBody>
      </p:sp>
      <p:sp>
        <p:nvSpPr>
          <p:cNvPr id="4" name="Slide Number Placeholder 3">
            <a:extLst>
              <a:ext uri="{FF2B5EF4-FFF2-40B4-BE49-F238E27FC236}">
                <a16:creationId xmlns:a16="http://schemas.microsoft.com/office/drawing/2014/main" id="{3F820259-C264-465E-AD8F-588358A435E6}"/>
              </a:ext>
            </a:extLst>
          </p:cNvPr>
          <p:cNvSpPr>
            <a:spLocks noGrp="1"/>
          </p:cNvSpPr>
          <p:nvPr>
            <p:ph type="sldNum" sz="quarter" idx="12"/>
          </p:nvPr>
        </p:nvSpPr>
        <p:spPr/>
        <p:txBody>
          <a:bodyPr/>
          <a:lstStyle/>
          <a:p>
            <a:fld id="{3CA26747-8305-48E9-B811-81F74861E943}" type="slidenum">
              <a:rPr lang="pt-PT" smtClean="0"/>
              <a:t>26</a:t>
            </a:fld>
            <a:endParaRPr lang="pt-PT"/>
          </a:p>
        </p:txBody>
      </p:sp>
      <p:sp>
        <p:nvSpPr>
          <p:cNvPr id="5" name="Title 1">
            <a:extLst>
              <a:ext uri="{FF2B5EF4-FFF2-40B4-BE49-F238E27FC236}">
                <a16:creationId xmlns:a16="http://schemas.microsoft.com/office/drawing/2014/main" id="{CCDB307D-C458-5F61-C28A-0820F7731937}"/>
              </a:ext>
            </a:extLst>
          </p:cNvPr>
          <p:cNvSpPr>
            <a:spLocks noGrp="1"/>
          </p:cNvSpPr>
          <p:nvPr>
            <p:ph type="title"/>
          </p:nvPr>
        </p:nvSpPr>
        <p:spPr>
          <a:xfrm>
            <a:off x="838200" y="349591"/>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Recursive Functions – Advantages </a:t>
            </a:r>
            <a:endParaRPr lang="pt-PT" dirty="0"/>
          </a:p>
        </p:txBody>
      </p:sp>
    </p:spTree>
    <p:extLst>
      <p:ext uri="{BB962C8B-B14F-4D97-AF65-F5344CB8AC3E}">
        <p14:creationId xmlns:p14="http://schemas.microsoft.com/office/powerpoint/2010/main" val="1435683625"/>
      </p:ext>
    </p:extLst>
  </p:cSld>
  <p:clrMapOvr>
    <a:masterClrMapping/>
  </p:clrMapOvr>
  <mc:AlternateContent xmlns:mc="http://schemas.openxmlformats.org/markup-compatibility/2006" xmlns:p14="http://schemas.microsoft.com/office/powerpoint/2010/main">
    <mc:Choice Requires="p14">
      <p:transition spd="slow" p14:dur="2000" advTm="343"/>
    </mc:Choice>
    <mc:Fallback xmlns="">
      <p:transition spd="slow" advTm="34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6894B8-5746-7443-F5FE-C768FEBEC8B8}"/>
              </a:ext>
            </a:extLst>
          </p:cNvPr>
          <p:cNvSpPr>
            <a:spLocks noGrp="1"/>
          </p:cNvSpPr>
          <p:nvPr>
            <p:ph idx="1"/>
          </p:nvPr>
        </p:nvSpPr>
        <p:spPr>
          <a:xfrm>
            <a:off x="838200" y="1534160"/>
            <a:ext cx="10515600" cy="4721610"/>
          </a:xfrm>
        </p:spPr>
        <p:txBody>
          <a:bodyPr>
            <a:normAutofit/>
          </a:bodyPr>
          <a:lstStyle/>
          <a:p>
            <a:pPr algn="just"/>
            <a:endParaRPr lang="pt-BR" sz="1800" dirty="0"/>
          </a:p>
          <a:p>
            <a:pPr algn="just"/>
            <a:endParaRPr lang="pt-BR" sz="1800" dirty="0"/>
          </a:p>
          <a:p>
            <a:pPr marL="361950" indent="-361950" algn="just"/>
            <a:r>
              <a:rPr lang="en-US" sz="1800" dirty="0"/>
              <a:t>Additional memory consumption due to the recursive call stack</a:t>
            </a:r>
          </a:p>
          <a:p>
            <a:pPr marL="361950" indent="-361950" algn="just"/>
            <a:r>
              <a:rPr lang="en-US" sz="1800" dirty="0"/>
              <a:t>Potentially lower efficiency compared to iterative solutions in certain cases.</a:t>
            </a:r>
          </a:p>
          <a:p>
            <a:pPr algn="just"/>
            <a:endParaRPr lang="en-US" sz="1800" dirty="0"/>
          </a:p>
          <a:p>
            <a:pPr marL="0" indent="0" algn="just">
              <a:buNone/>
            </a:pPr>
            <a:r>
              <a:rPr lang="en-US" sz="1800" dirty="0"/>
              <a:t>Therefore, when choosing between a recursive approach and an iterative approach, it is important to consider </a:t>
            </a:r>
            <a:r>
              <a:rPr lang="en-US" sz="1800" b="1" dirty="0"/>
              <a:t>the nature of the problem, the efficiency of the algorithm, and the readability and ease of maintenance of the resulting code</a:t>
            </a:r>
            <a:r>
              <a:rPr lang="en-US" sz="1800" dirty="0"/>
              <a:t>.</a:t>
            </a:r>
          </a:p>
        </p:txBody>
      </p:sp>
      <p:sp>
        <p:nvSpPr>
          <p:cNvPr id="4" name="Slide Number Placeholder 3">
            <a:extLst>
              <a:ext uri="{FF2B5EF4-FFF2-40B4-BE49-F238E27FC236}">
                <a16:creationId xmlns:a16="http://schemas.microsoft.com/office/drawing/2014/main" id="{3F820259-C264-465E-AD8F-588358A435E6}"/>
              </a:ext>
            </a:extLst>
          </p:cNvPr>
          <p:cNvSpPr>
            <a:spLocks noGrp="1"/>
          </p:cNvSpPr>
          <p:nvPr>
            <p:ph type="sldNum" sz="quarter" idx="12"/>
          </p:nvPr>
        </p:nvSpPr>
        <p:spPr/>
        <p:txBody>
          <a:bodyPr/>
          <a:lstStyle/>
          <a:p>
            <a:fld id="{3CA26747-8305-48E9-B811-81F74861E943}" type="slidenum">
              <a:rPr lang="pt-PT" smtClean="0"/>
              <a:t>27</a:t>
            </a:fld>
            <a:endParaRPr lang="pt-PT"/>
          </a:p>
        </p:txBody>
      </p:sp>
      <p:sp>
        <p:nvSpPr>
          <p:cNvPr id="5" name="Title 1">
            <a:extLst>
              <a:ext uri="{FF2B5EF4-FFF2-40B4-BE49-F238E27FC236}">
                <a16:creationId xmlns:a16="http://schemas.microsoft.com/office/drawing/2014/main" id="{CCDB307D-C458-5F61-C28A-0820F7731937}"/>
              </a:ext>
            </a:extLst>
          </p:cNvPr>
          <p:cNvSpPr>
            <a:spLocks noGrp="1"/>
          </p:cNvSpPr>
          <p:nvPr>
            <p:ph type="title"/>
          </p:nvPr>
        </p:nvSpPr>
        <p:spPr>
          <a:xfrm>
            <a:off x="838200" y="349591"/>
            <a:ext cx="110490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Recursive Functions – Disadvantages </a:t>
            </a:r>
            <a:endParaRPr lang="pt-PT" dirty="0"/>
          </a:p>
        </p:txBody>
      </p:sp>
    </p:spTree>
    <p:extLst>
      <p:ext uri="{BB962C8B-B14F-4D97-AF65-F5344CB8AC3E}">
        <p14:creationId xmlns:p14="http://schemas.microsoft.com/office/powerpoint/2010/main" val="765712869"/>
      </p:ext>
    </p:extLst>
  </p:cSld>
  <p:clrMapOvr>
    <a:masterClrMapping/>
  </p:clrMapOvr>
  <mc:AlternateContent xmlns:mc="http://schemas.openxmlformats.org/markup-compatibility/2006" xmlns:p14="http://schemas.microsoft.com/office/powerpoint/2010/main">
    <mc:Choice Requires="p14">
      <p:transition spd="slow" p14:dur="2000" advTm="507"/>
    </mc:Choice>
    <mc:Fallback xmlns="">
      <p:transition spd="slow" advTm="50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8D74CB-8A80-4AA4-99AB-8B52798C68E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8F53A4-1091-644E-BFE7-B6FDA85A5BF0}" type="slidenum">
              <a:rPr kumimoji="0" lang="en-US" sz="800" b="0" i="0" u="none" strike="noStrike" kern="1200" cap="none" spc="0" normalizeH="0" baseline="0" noProof="0" smtClean="0">
                <a:ln>
                  <a:noFill/>
                </a:ln>
                <a:solidFill>
                  <a:srgbClr val="F0F2F6"/>
                </a:solidFill>
                <a:effectLst/>
                <a:uLnTx/>
                <a:uFillTx/>
                <a:latin typeface="Segoe UI Light" panose="020B0502040204020203" pitchFamily="34" charset="0"/>
                <a:ea typeface="+mn-ea"/>
                <a:cs typeface="Segoe UI Light"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a:ln>
                <a:noFill/>
              </a:ln>
              <a:solidFill>
                <a:srgbClr val="F0F2F6"/>
              </a:solidFill>
              <a:effectLst/>
              <a:uLnTx/>
              <a:uFillTx/>
              <a:latin typeface="Segoe UI Light" panose="020B0502040204020203" pitchFamily="34" charset="0"/>
              <a:ea typeface="+mn-ea"/>
              <a:cs typeface="Segoe UI Light" panose="020B0502040204020203" pitchFamily="34" charset="0"/>
            </a:endParaRPr>
          </a:p>
        </p:txBody>
      </p:sp>
      <p:sp>
        <p:nvSpPr>
          <p:cNvPr id="3" name="Title 2">
            <a:extLst>
              <a:ext uri="{FF2B5EF4-FFF2-40B4-BE49-F238E27FC236}">
                <a16:creationId xmlns:a16="http://schemas.microsoft.com/office/drawing/2014/main" id="{FE94A9B7-FAB9-442A-9D3D-C82F848A36C8}"/>
              </a:ext>
            </a:extLst>
          </p:cNvPr>
          <p:cNvSpPr>
            <a:spLocks noGrp="1"/>
          </p:cNvSpPr>
          <p:nvPr>
            <p:ph type="title"/>
          </p:nvPr>
        </p:nvSpPr>
        <p:spPr>
          <a:xfrm>
            <a:off x="3314700" y="2848016"/>
            <a:ext cx="5562600" cy="841248"/>
          </a:xfrm>
        </p:spPr>
        <p:txBody>
          <a:bodyPr/>
          <a:lstStyle/>
          <a:p>
            <a:r>
              <a:rPr lang="en-US" dirty="0"/>
              <a:t>Big-O Notation</a:t>
            </a:r>
            <a:endParaRPr lang="pt-PT" dirty="0"/>
          </a:p>
        </p:txBody>
      </p:sp>
    </p:spTree>
    <p:extLst>
      <p:ext uri="{BB962C8B-B14F-4D97-AF65-F5344CB8AC3E}">
        <p14:creationId xmlns:p14="http://schemas.microsoft.com/office/powerpoint/2010/main" val="3597802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31BA3-FF7C-F8CE-72F2-28B9C9CAFC72}"/>
              </a:ext>
            </a:extLst>
          </p:cNvPr>
          <p:cNvSpPr>
            <a:spLocks noGrp="1"/>
          </p:cNvSpPr>
          <p:nvPr>
            <p:ph type="title"/>
          </p:nvPr>
        </p:nvSpPr>
        <p:spPr/>
        <p:txBody>
          <a:bodyPr/>
          <a:lstStyle/>
          <a:p>
            <a:r>
              <a:rPr lang="pt-PT" dirty="0"/>
              <a:t>Big-O Notation</a:t>
            </a:r>
            <a:endParaRPr lang="en-US" dirty="0"/>
          </a:p>
        </p:txBody>
      </p:sp>
      <p:sp>
        <p:nvSpPr>
          <p:cNvPr id="4" name="Slide Number Placeholder 3">
            <a:extLst>
              <a:ext uri="{FF2B5EF4-FFF2-40B4-BE49-F238E27FC236}">
                <a16:creationId xmlns:a16="http://schemas.microsoft.com/office/drawing/2014/main" id="{19BB795B-8DA5-2D38-A9E0-E2D0E9E79A56}"/>
              </a:ext>
            </a:extLst>
          </p:cNvPr>
          <p:cNvSpPr>
            <a:spLocks noGrp="1"/>
          </p:cNvSpPr>
          <p:nvPr>
            <p:ph type="sldNum" sz="quarter" idx="12"/>
          </p:nvPr>
        </p:nvSpPr>
        <p:spPr/>
        <p:txBody>
          <a:bodyPr/>
          <a:lstStyle/>
          <a:p>
            <a:fld id="{3CA26747-8305-48E9-B811-81F74861E943}" type="slidenum">
              <a:rPr lang="pt-PT" smtClean="0"/>
              <a:t>29</a:t>
            </a:fld>
            <a:endParaRPr lang="pt-PT"/>
          </a:p>
        </p:txBody>
      </p:sp>
      <p:sp>
        <p:nvSpPr>
          <p:cNvPr id="8" name="TextBox 7">
            <a:extLst>
              <a:ext uri="{FF2B5EF4-FFF2-40B4-BE49-F238E27FC236}">
                <a16:creationId xmlns:a16="http://schemas.microsoft.com/office/drawing/2014/main" id="{18F76F4D-FE20-BF43-3AB5-5B2CF65190B4}"/>
              </a:ext>
            </a:extLst>
          </p:cNvPr>
          <p:cNvSpPr txBox="1"/>
          <p:nvPr/>
        </p:nvSpPr>
        <p:spPr>
          <a:xfrm>
            <a:off x="977566" y="1825625"/>
            <a:ext cx="10103518" cy="1154483"/>
          </a:xfrm>
          <a:prstGeom prst="rect">
            <a:avLst/>
          </a:prstGeom>
          <a:noFill/>
        </p:spPr>
        <p:txBody>
          <a:bodyPr wrap="square">
            <a:spAutoFit/>
          </a:bodyPr>
          <a:lstStyle/>
          <a:p>
            <a:pPr>
              <a:lnSpc>
                <a:spcPct val="150000"/>
              </a:lnSpc>
            </a:pPr>
            <a:r>
              <a:rPr lang="en-US" sz="1600" dirty="0">
                <a:latin typeface="Segoe UI Light" panose="020B0502040204020203" pitchFamily="34" charset="0"/>
                <a:cs typeface="Segoe UI Light" panose="020B0502040204020203" pitchFamily="34" charset="0"/>
              </a:rPr>
              <a:t>Big-O notation is a </a:t>
            </a:r>
            <a:r>
              <a:rPr lang="en-US" sz="1600" b="1" dirty="0">
                <a:latin typeface="Segoe UI Light" panose="020B0502040204020203" pitchFamily="34" charset="0"/>
                <a:cs typeface="Segoe UI Light" panose="020B0502040204020203" pitchFamily="34" charset="0"/>
              </a:rPr>
              <a:t>mathematical notation </a:t>
            </a:r>
            <a:r>
              <a:rPr lang="en-US" sz="1600" dirty="0">
                <a:latin typeface="Segoe UI Light" panose="020B0502040204020203" pitchFamily="34" charset="0"/>
                <a:cs typeface="Segoe UI Light" panose="020B0502040204020203" pitchFamily="34" charset="0"/>
              </a:rPr>
              <a:t>used to describe </a:t>
            </a:r>
            <a:r>
              <a:rPr lang="en-US" sz="1600" b="1" dirty="0">
                <a:latin typeface="Segoe UI Light" panose="020B0502040204020203" pitchFamily="34" charset="0"/>
                <a:cs typeface="Segoe UI Light" panose="020B0502040204020203" pitchFamily="34" charset="0"/>
              </a:rPr>
              <a:t>the time complexity (execution time) or space complexity (memory usage) of an algorithm</a:t>
            </a:r>
            <a:r>
              <a:rPr lang="en-US" sz="1600" dirty="0">
                <a:latin typeface="Segoe UI Light" panose="020B0502040204020203" pitchFamily="34" charset="0"/>
                <a:cs typeface="Segoe UI Light" panose="020B0502040204020203" pitchFamily="34" charset="0"/>
              </a:rPr>
              <a:t>.</a:t>
            </a:r>
          </a:p>
          <a:p>
            <a:pPr>
              <a:lnSpc>
                <a:spcPct val="150000"/>
              </a:lnSpc>
            </a:pPr>
            <a:endParaRPr lang="en-US" sz="1600" dirty="0">
              <a:latin typeface="Segoe UI Light" panose="020B0502040204020203" pitchFamily="34" charset="0"/>
              <a:cs typeface="Segoe UI Light" panose="020B0502040204020203" pitchFamily="34" charset="0"/>
            </a:endParaRP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1D726929-8625-8171-8A90-02B84BD4D75F}"/>
                  </a:ext>
                </a:extLst>
              </p:cNvPr>
              <p:cNvSpPr txBox="1">
                <a:spLocks/>
              </p:cNvSpPr>
              <p:nvPr/>
            </p:nvSpPr>
            <p:spPr>
              <a:xfrm>
                <a:off x="977566" y="2906284"/>
                <a:ext cx="10103518" cy="304934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600" dirty="0"/>
                  <a:t>Way to express the </a:t>
                </a:r>
                <a:r>
                  <a:rPr lang="en-US" sz="1600" b="1" dirty="0"/>
                  <a:t>upper bound or worst-case scenario </a:t>
                </a:r>
                <a:r>
                  <a:rPr lang="en-US" sz="1600" dirty="0"/>
                  <a:t>of how the runtime or space requirements of an algorithm grow as the size of the input (</a:t>
                </a:r>
                <a14:m>
                  <m:oMath xmlns:m="http://schemas.openxmlformats.org/officeDocument/2006/math">
                    <m:r>
                      <a:rPr lang="en-US" sz="1600" i="1" dirty="0" smtClean="0">
                        <a:latin typeface="Cambria Math" panose="02040503050406030204" pitchFamily="18" charset="0"/>
                      </a:rPr>
                      <m:t>𝑛</m:t>
                    </m:r>
                  </m:oMath>
                </a14:m>
                <a:r>
                  <a:rPr lang="en-US" sz="1600" dirty="0"/>
                  <a:t>) grows.</a:t>
                </a:r>
              </a:p>
              <a:p>
                <a:pPr algn="just">
                  <a:lnSpc>
                    <a:spcPct val="150000"/>
                  </a:lnSpc>
                </a:pPr>
                <a:r>
                  <a:rPr lang="en-US" sz="1600" dirty="0"/>
                  <a:t>Describes the </a:t>
                </a:r>
                <a:r>
                  <a:rPr lang="en-US" sz="1600" b="1" dirty="0"/>
                  <a:t>order of magnitude of an algorithm's performance</a:t>
                </a:r>
                <a:r>
                  <a:rPr lang="en-US" sz="1600" dirty="0"/>
                  <a:t>, rather than precise timing or space measurements</a:t>
                </a:r>
              </a:p>
              <a:p>
                <a:pPr algn="just">
                  <a:lnSpc>
                    <a:spcPct val="150000"/>
                  </a:lnSpc>
                </a:pPr>
                <a:endParaRPr lang="en-US" sz="1600" dirty="0"/>
              </a:p>
              <a:p>
                <a:pPr marL="0" indent="0" algn="just">
                  <a:buNone/>
                </a:pPr>
                <a:r>
                  <a:rPr lang="en-US" sz="1600" dirty="0"/>
                  <a:t>Represented as:</a:t>
                </a:r>
              </a:p>
              <a:p>
                <a14:m>
                  <m:oMath xmlns:m="http://schemas.openxmlformats.org/officeDocument/2006/math">
                    <m:r>
                      <a:rPr lang="en-US" sz="1600" b="1" i="1" dirty="0" smtClean="0">
                        <a:latin typeface="Cambria Math" panose="02040503050406030204" pitchFamily="18" charset="0"/>
                      </a:rPr>
                      <m:t>𝑶</m:t>
                    </m:r>
                    <m:r>
                      <a:rPr lang="en-US" sz="1600" b="1" i="1" dirty="0">
                        <a:latin typeface="Cambria Math" panose="02040503050406030204" pitchFamily="18" charset="0"/>
                      </a:rPr>
                      <m:t>(</m:t>
                    </m:r>
                    <m:r>
                      <a:rPr lang="en-US" sz="1600" b="1" i="1" dirty="0">
                        <a:latin typeface="Cambria Math" panose="02040503050406030204" pitchFamily="18" charset="0"/>
                      </a:rPr>
                      <m:t>𝒇</m:t>
                    </m:r>
                    <m:r>
                      <a:rPr lang="en-US" sz="1600" b="1" i="1" dirty="0">
                        <a:latin typeface="Cambria Math" panose="02040503050406030204" pitchFamily="18" charset="0"/>
                      </a:rPr>
                      <m:t>(</m:t>
                    </m:r>
                    <m:r>
                      <a:rPr lang="en-US" sz="1600" b="1" i="1" dirty="0">
                        <a:latin typeface="Cambria Math" panose="02040503050406030204" pitchFamily="18" charset="0"/>
                      </a:rPr>
                      <m:t>𝒏</m:t>
                    </m:r>
                    <m:r>
                      <a:rPr lang="en-US" sz="1600" b="1" i="1" dirty="0" smtClean="0">
                        <a:latin typeface="Cambria Math" panose="02040503050406030204" pitchFamily="18" charset="0"/>
                      </a:rPr>
                      <m:t>))</m:t>
                    </m:r>
                  </m:oMath>
                </a14:m>
                <a:r>
                  <a:rPr lang="en-US" sz="1600" dirty="0"/>
                  <a:t>, where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is the maximum number of steps or operations required by the algorithm as a function of the input size "</a:t>
                </a:r>
                <a14:m>
                  <m:oMath xmlns:m="http://schemas.openxmlformats.org/officeDocument/2006/math">
                    <m:r>
                      <a:rPr lang="en-US" sz="1600" i="1" dirty="0" smtClean="0">
                        <a:latin typeface="Cambria Math" panose="02040503050406030204" pitchFamily="18" charset="0"/>
                      </a:rPr>
                      <m:t>𝑛</m:t>
                    </m:r>
                  </m:oMath>
                </a14:m>
                <a:r>
                  <a:rPr lang="en-US" sz="1600" dirty="0"/>
                  <a:t>".</a:t>
                </a:r>
              </a:p>
              <a:p>
                <a:pPr marL="365125" indent="-365125" algn="just"/>
                <a:endParaRPr lang="en-US" sz="1600" dirty="0"/>
              </a:p>
            </p:txBody>
          </p:sp>
        </mc:Choice>
        <mc:Fallback xmlns="">
          <p:sp>
            <p:nvSpPr>
              <p:cNvPr id="9" name="Content Placeholder 2">
                <a:extLst>
                  <a:ext uri="{FF2B5EF4-FFF2-40B4-BE49-F238E27FC236}">
                    <a16:creationId xmlns:a16="http://schemas.microsoft.com/office/drawing/2014/main" id="{1D726929-8625-8171-8A90-02B84BD4D75F}"/>
                  </a:ext>
                </a:extLst>
              </p:cNvPr>
              <p:cNvSpPr txBox="1">
                <a:spLocks noRot="1" noChangeAspect="1" noMove="1" noResize="1" noEditPoints="1" noAdjustHandles="1" noChangeArrowheads="1" noChangeShapeType="1" noTextEdit="1"/>
              </p:cNvSpPr>
              <p:nvPr/>
            </p:nvSpPr>
            <p:spPr>
              <a:xfrm>
                <a:off x="977566" y="2906284"/>
                <a:ext cx="10103518" cy="3049348"/>
              </a:xfrm>
              <a:prstGeom prst="rect">
                <a:avLst/>
              </a:prstGeom>
              <a:blipFill>
                <a:blip r:embed="rId2"/>
                <a:stretch>
                  <a:fillRect l="-302" r="-302"/>
                </a:stretch>
              </a:blipFill>
            </p:spPr>
            <p:txBody>
              <a:bodyPr/>
              <a:lstStyle/>
              <a:p>
                <a:r>
                  <a:rPr lang="en-US">
                    <a:noFill/>
                  </a:rPr>
                  <a:t> </a:t>
                </a:r>
              </a:p>
            </p:txBody>
          </p:sp>
        </mc:Fallback>
      </mc:AlternateContent>
    </p:spTree>
    <p:extLst>
      <p:ext uri="{BB962C8B-B14F-4D97-AF65-F5344CB8AC3E}">
        <p14:creationId xmlns:p14="http://schemas.microsoft.com/office/powerpoint/2010/main" val="350206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273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What to expect from this class?</a:t>
            </a:r>
            <a:endParaRPr lang="pt-PT" dirty="0"/>
          </a:p>
        </p:txBody>
      </p:sp>
      <p:sp>
        <p:nvSpPr>
          <p:cNvPr id="10" name="TextBox 9">
            <a:extLst>
              <a:ext uri="{FF2B5EF4-FFF2-40B4-BE49-F238E27FC236}">
                <a16:creationId xmlns:a16="http://schemas.microsoft.com/office/drawing/2014/main" id="{1BC2BDD0-458E-1533-BD33-1D0D8856C04D}"/>
              </a:ext>
            </a:extLst>
          </p:cNvPr>
          <p:cNvSpPr txBox="1"/>
          <p:nvPr/>
        </p:nvSpPr>
        <p:spPr>
          <a:xfrm>
            <a:off x="838200" y="2785394"/>
            <a:ext cx="9543757" cy="2239524"/>
          </a:xfrm>
          <a:prstGeom prst="rect">
            <a:avLst/>
          </a:prstGeom>
          <a:noFill/>
        </p:spPr>
        <p:txBody>
          <a:bodyPr wrap="square">
            <a:spAutoFit/>
          </a:bodyPr>
          <a:lstStyle/>
          <a:p>
            <a:pPr marL="285750" indent="-285750" algn="just">
              <a:lnSpc>
                <a:spcPct val="150000"/>
              </a:lnSpc>
              <a:buFontTx/>
              <a:buChar char="-"/>
            </a:pPr>
            <a:r>
              <a:rPr lang="en-US" sz="2400" b="1" dirty="0"/>
              <a:t>Functions</a:t>
            </a:r>
          </a:p>
          <a:p>
            <a:pPr marL="285750" indent="-285750" algn="just">
              <a:lnSpc>
                <a:spcPct val="150000"/>
              </a:lnSpc>
              <a:buFontTx/>
              <a:buChar char="-"/>
            </a:pPr>
            <a:r>
              <a:rPr lang="en-US" sz="2400" b="1" dirty="0"/>
              <a:t>Big-O Notation</a:t>
            </a:r>
          </a:p>
          <a:p>
            <a:pPr marL="285750" indent="-285750" algn="just">
              <a:lnSpc>
                <a:spcPct val="150000"/>
              </a:lnSpc>
              <a:buFontTx/>
              <a:buChar char="-"/>
            </a:pPr>
            <a:r>
              <a:rPr lang="en-US" sz="2400" b="1" dirty="0"/>
              <a:t>Object Oriented Programming</a:t>
            </a:r>
          </a:p>
          <a:p>
            <a:pPr marL="285750" indent="-285750" algn="just">
              <a:lnSpc>
                <a:spcPct val="150000"/>
              </a:lnSpc>
              <a:buFontTx/>
              <a:buChar char="-"/>
            </a:pPr>
            <a:r>
              <a:rPr lang="en-US" sz="2400" b="1" dirty="0"/>
              <a:t>IDEs and GIT</a:t>
            </a:r>
          </a:p>
        </p:txBody>
      </p:sp>
    </p:spTree>
    <p:extLst>
      <p:ext uri="{BB962C8B-B14F-4D97-AF65-F5344CB8AC3E}">
        <p14:creationId xmlns:p14="http://schemas.microsoft.com/office/powerpoint/2010/main" val="899791087"/>
      </p:ext>
    </p:extLst>
  </p:cSld>
  <p:clrMapOvr>
    <a:masterClrMapping/>
  </p:clrMapOvr>
  <mc:AlternateContent xmlns:mc="http://schemas.openxmlformats.org/markup-compatibility/2006" xmlns:p14="http://schemas.microsoft.com/office/powerpoint/2010/main">
    <mc:Choice Requires="p14">
      <p:transition spd="slow" p14:dur="2000" advTm="128"/>
    </mc:Choice>
    <mc:Fallback xmlns="">
      <p:transition spd="slow" advTm="12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EB042-6B28-080A-FAF4-0CE5C2A5D3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38E6EB-53C2-3DF5-C75A-D5019BA772D0}"/>
              </a:ext>
            </a:extLst>
          </p:cNvPr>
          <p:cNvSpPr>
            <a:spLocks noGrp="1"/>
          </p:cNvSpPr>
          <p:nvPr>
            <p:ph type="title"/>
          </p:nvPr>
        </p:nvSpPr>
        <p:spPr/>
        <p:txBody>
          <a:bodyPr/>
          <a:lstStyle/>
          <a:p>
            <a:r>
              <a:rPr lang="pt-PT" dirty="0"/>
              <a:t>Big-O Notation</a:t>
            </a:r>
            <a:endParaRPr lang="en-US" dirty="0"/>
          </a:p>
        </p:txBody>
      </p:sp>
      <p:sp>
        <p:nvSpPr>
          <p:cNvPr id="4" name="Slide Number Placeholder 3">
            <a:extLst>
              <a:ext uri="{FF2B5EF4-FFF2-40B4-BE49-F238E27FC236}">
                <a16:creationId xmlns:a16="http://schemas.microsoft.com/office/drawing/2014/main" id="{F252911D-429A-23E2-F08F-EE41DD69F2B1}"/>
              </a:ext>
            </a:extLst>
          </p:cNvPr>
          <p:cNvSpPr>
            <a:spLocks noGrp="1"/>
          </p:cNvSpPr>
          <p:nvPr>
            <p:ph type="sldNum" sz="quarter" idx="12"/>
          </p:nvPr>
        </p:nvSpPr>
        <p:spPr/>
        <p:txBody>
          <a:bodyPr/>
          <a:lstStyle/>
          <a:p>
            <a:fld id="{3CA26747-8305-48E9-B811-81F74861E943}" type="slidenum">
              <a:rPr lang="pt-PT" smtClean="0"/>
              <a:t>30</a:t>
            </a:fld>
            <a:endParaRPr lang="pt-PT"/>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4FB7B8E-74EF-741D-6006-B984B44BFA66}"/>
                  </a:ext>
                </a:extLst>
              </p:cNvPr>
              <p:cNvGraphicFramePr>
                <a:graphicFrameLocks noGrp="1"/>
              </p:cNvGraphicFramePr>
              <p:nvPr>
                <p:extLst>
                  <p:ext uri="{D42A27DB-BD31-4B8C-83A1-F6EECF244321}">
                    <p14:modId xmlns:p14="http://schemas.microsoft.com/office/powerpoint/2010/main" val="4153712855"/>
                  </p:ext>
                </p:extLst>
              </p:nvPr>
            </p:nvGraphicFramePr>
            <p:xfrm>
              <a:off x="744619" y="2200741"/>
              <a:ext cx="5150854" cy="3613248"/>
            </p:xfrm>
            <a:graphic>
              <a:graphicData uri="http://schemas.openxmlformats.org/drawingml/2006/table">
                <a:tbl>
                  <a:tblPr firstRow="1" bandRow="1">
                    <a:tableStyleId>{5C22544A-7EE6-4342-B048-85BDC9FD1C3A}</a:tableStyleId>
                  </a:tblPr>
                  <a:tblGrid>
                    <a:gridCol w="2575427">
                      <a:extLst>
                        <a:ext uri="{9D8B030D-6E8A-4147-A177-3AD203B41FA5}">
                          <a16:colId xmlns:a16="http://schemas.microsoft.com/office/drawing/2014/main" val="2349813476"/>
                        </a:ext>
                      </a:extLst>
                    </a:gridCol>
                    <a:gridCol w="2575427">
                      <a:extLst>
                        <a:ext uri="{9D8B030D-6E8A-4147-A177-3AD203B41FA5}">
                          <a16:colId xmlns:a16="http://schemas.microsoft.com/office/drawing/2014/main" val="3881203328"/>
                        </a:ext>
                      </a:extLst>
                    </a:gridCol>
                  </a:tblGrid>
                  <a:tr h="451656">
                    <a:tc>
                      <a:txBody>
                        <a:bodyPr/>
                        <a:lstStyle/>
                        <a:p>
                          <a:pPr algn="l"/>
                          <a:r>
                            <a:rPr lang="en-US" b="1" dirty="0">
                              <a:effectLst/>
                            </a:rPr>
                            <a:t>Name</a:t>
                          </a:r>
                        </a:p>
                      </a:txBody>
                      <a:tcPr anchor="ctr"/>
                    </a:tc>
                    <a:tc>
                      <a:txBody>
                        <a:bodyPr/>
                        <a:lstStyle/>
                        <a:p>
                          <a:pPr algn="l"/>
                          <a:r>
                            <a:rPr lang="en-US" b="1" dirty="0">
                              <a:effectLst/>
                            </a:rPr>
                            <a:t>Big O</a:t>
                          </a:r>
                        </a:p>
                      </a:txBody>
                      <a:tcPr anchor="ctr"/>
                    </a:tc>
                    <a:extLst>
                      <a:ext uri="{0D108BD9-81ED-4DB2-BD59-A6C34878D82A}">
                        <a16:rowId xmlns:a16="http://schemas.microsoft.com/office/drawing/2014/main" val="3246876965"/>
                      </a:ext>
                    </a:extLst>
                  </a:tr>
                  <a:tr h="451656">
                    <a:tc>
                      <a:txBody>
                        <a:bodyPr/>
                        <a:lstStyle/>
                        <a:p>
                          <a:pPr algn="l"/>
                          <a:r>
                            <a:rPr lang="en-US" b="1" dirty="0">
                              <a:effectLst/>
                            </a:rPr>
                            <a:t>Constant</a:t>
                          </a:r>
                        </a:p>
                      </a:txBody>
                      <a:tcPr anchor="ctr"/>
                    </a:tc>
                    <a:tc>
                      <a:txBody>
                        <a:bodyPr/>
                        <a:lstStyle/>
                        <a:p>
                          <a:pPr algn="l"/>
                          <a14:m>
                            <m:oMathPara xmlns:m="http://schemas.openxmlformats.org/officeDocument/2006/math">
                              <m:oMathParaPr>
                                <m:jc m:val="centerGroup"/>
                              </m:oMathParaPr>
                              <m:oMath xmlns:m="http://schemas.openxmlformats.org/officeDocument/2006/math">
                                <m:r>
                                  <a:rPr lang="en-US" b="1" i="1" dirty="0" smtClean="0">
                                    <a:effectLst/>
                                    <a:latin typeface="Cambria Math" panose="02040503050406030204" pitchFamily="18" charset="0"/>
                                  </a:rPr>
                                  <m:t>𝑶</m:t>
                                </m:r>
                                <m:r>
                                  <a:rPr lang="en-US" b="1" i="1" dirty="0" smtClean="0">
                                    <a:effectLst/>
                                    <a:latin typeface="Cambria Math" panose="02040503050406030204" pitchFamily="18" charset="0"/>
                                  </a:rPr>
                                  <m:t>(</m:t>
                                </m:r>
                                <m:r>
                                  <a:rPr lang="en-US" b="1" i="1" dirty="0" smtClean="0">
                                    <a:effectLst/>
                                    <a:latin typeface="Cambria Math" panose="02040503050406030204" pitchFamily="18" charset="0"/>
                                  </a:rPr>
                                  <m:t>𝒄</m:t>
                                </m:r>
                                <m:r>
                                  <a:rPr lang="en-US" b="1" i="1" dirty="0" smtClean="0">
                                    <a:effectLst/>
                                    <a:latin typeface="Cambria Math" panose="02040503050406030204" pitchFamily="18" charset="0"/>
                                  </a:rPr>
                                  <m:t>)</m:t>
                                </m:r>
                              </m:oMath>
                            </m:oMathPara>
                          </a14:m>
                          <a:endParaRPr lang="en-US" b="1" dirty="0">
                            <a:effectLst/>
                            <a:latin typeface="Consolas" panose="020B0609020204030204" pitchFamily="49" charset="0"/>
                          </a:endParaRPr>
                        </a:p>
                      </a:txBody>
                      <a:tcPr anchor="ctr"/>
                    </a:tc>
                    <a:extLst>
                      <a:ext uri="{0D108BD9-81ED-4DB2-BD59-A6C34878D82A}">
                        <a16:rowId xmlns:a16="http://schemas.microsoft.com/office/drawing/2014/main" val="645836779"/>
                      </a:ext>
                    </a:extLst>
                  </a:tr>
                  <a:tr h="451656">
                    <a:tc>
                      <a:txBody>
                        <a:bodyPr/>
                        <a:lstStyle/>
                        <a:p>
                          <a:pPr algn="l"/>
                          <a:r>
                            <a:rPr lang="en-US" b="1" dirty="0">
                              <a:effectLst/>
                            </a:rPr>
                            <a:t>Logarithmic</a:t>
                          </a:r>
                        </a:p>
                      </a:txBody>
                      <a:tcPr anchor="ctr"/>
                    </a:tc>
                    <a:tc>
                      <a:txBody>
                        <a:bodyPr/>
                        <a:lstStyle/>
                        <a:p>
                          <a:pPr algn="l"/>
                          <a14:m>
                            <m:oMathPara xmlns:m="http://schemas.openxmlformats.org/officeDocument/2006/math">
                              <m:oMathParaPr>
                                <m:jc m:val="centerGroup"/>
                              </m:oMathParaPr>
                              <m:oMath xmlns:m="http://schemas.openxmlformats.org/officeDocument/2006/math">
                                <m:r>
                                  <a:rPr lang="en-US" b="1" i="1" dirty="0" smtClean="0">
                                    <a:effectLst/>
                                    <a:latin typeface="Cambria Math" panose="02040503050406030204" pitchFamily="18" charset="0"/>
                                  </a:rPr>
                                  <m:t>𝑶</m:t>
                                </m:r>
                                <m:r>
                                  <a:rPr lang="en-US" b="1" i="1" dirty="0" smtClean="0">
                                    <a:effectLst/>
                                    <a:latin typeface="Cambria Math" panose="02040503050406030204" pitchFamily="18" charset="0"/>
                                  </a:rPr>
                                  <m:t>(</m:t>
                                </m:r>
                                <m:r>
                                  <a:rPr lang="en-US" b="1" i="1" dirty="0" smtClean="0">
                                    <a:effectLst/>
                                    <a:latin typeface="Cambria Math" panose="02040503050406030204" pitchFamily="18" charset="0"/>
                                  </a:rPr>
                                  <m:t>𝒍𝒐𝒈</m:t>
                                </m:r>
                                <m:r>
                                  <a:rPr lang="en-US" b="1" i="1" dirty="0" smtClean="0">
                                    <a:effectLst/>
                                    <a:latin typeface="Cambria Math" panose="02040503050406030204" pitchFamily="18" charset="0"/>
                                  </a:rPr>
                                  <m:t>⁡(</m:t>
                                </m:r>
                                <m:r>
                                  <a:rPr lang="en-US" b="1" i="1" dirty="0" smtClean="0">
                                    <a:effectLst/>
                                    <a:latin typeface="Cambria Math" panose="02040503050406030204" pitchFamily="18" charset="0"/>
                                  </a:rPr>
                                  <m:t>𝒏</m:t>
                                </m:r>
                                <m:r>
                                  <a:rPr lang="en-US" b="1" i="1" dirty="0" smtClean="0">
                                    <a:effectLst/>
                                    <a:latin typeface="Cambria Math" panose="02040503050406030204" pitchFamily="18" charset="0"/>
                                  </a:rPr>
                                  <m:t>))</m:t>
                                </m:r>
                              </m:oMath>
                            </m:oMathPara>
                          </a14:m>
                          <a:endParaRPr lang="en-US" b="1" dirty="0">
                            <a:effectLst/>
                            <a:latin typeface="Consolas" panose="020B0609020204030204" pitchFamily="49" charset="0"/>
                          </a:endParaRPr>
                        </a:p>
                      </a:txBody>
                      <a:tcPr anchor="ctr"/>
                    </a:tc>
                    <a:extLst>
                      <a:ext uri="{0D108BD9-81ED-4DB2-BD59-A6C34878D82A}">
                        <a16:rowId xmlns:a16="http://schemas.microsoft.com/office/drawing/2014/main" val="1070441455"/>
                      </a:ext>
                    </a:extLst>
                  </a:tr>
                  <a:tr h="451656">
                    <a:tc>
                      <a:txBody>
                        <a:bodyPr/>
                        <a:lstStyle/>
                        <a:p>
                          <a:pPr algn="l"/>
                          <a:r>
                            <a:rPr lang="en-US" b="1" dirty="0">
                              <a:effectLst/>
                            </a:rPr>
                            <a:t>Linear</a:t>
                          </a:r>
                        </a:p>
                      </a:txBody>
                      <a:tcPr anchor="ctr"/>
                    </a:tc>
                    <a:tc>
                      <a:txBody>
                        <a:bodyPr/>
                        <a:lstStyle/>
                        <a:p>
                          <a:pPr algn="l"/>
                          <a14:m>
                            <m:oMathPara xmlns:m="http://schemas.openxmlformats.org/officeDocument/2006/math">
                              <m:oMathParaPr>
                                <m:jc m:val="centerGroup"/>
                              </m:oMathParaPr>
                              <m:oMath xmlns:m="http://schemas.openxmlformats.org/officeDocument/2006/math">
                                <m:r>
                                  <a:rPr lang="en-US" b="1" i="1" dirty="0" smtClean="0">
                                    <a:effectLst/>
                                    <a:latin typeface="Cambria Math" panose="02040503050406030204" pitchFamily="18" charset="0"/>
                                  </a:rPr>
                                  <m:t>𝑶</m:t>
                                </m:r>
                                <m:r>
                                  <a:rPr lang="en-US" b="1" i="1" dirty="0" smtClean="0">
                                    <a:effectLst/>
                                    <a:latin typeface="Cambria Math" panose="02040503050406030204" pitchFamily="18" charset="0"/>
                                  </a:rPr>
                                  <m:t>(</m:t>
                                </m:r>
                                <m:r>
                                  <a:rPr lang="en-US" b="1" i="1" dirty="0" smtClean="0">
                                    <a:effectLst/>
                                    <a:latin typeface="Cambria Math" panose="02040503050406030204" pitchFamily="18" charset="0"/>
                                  </a:rPr>
                                  <m:t>𝒏</m:t>
                                </m:r>
                                <m:r>
                                  <a:rPr lang="en-US" b="1" i="1" dirty="0" smtClean="0">
                                    <a:effectLst/>
                                    <a:latin typeface="Cambria Math" panose="02040503050406030204" pitchFamily="18" charset="0"/>
                                  </a:rPr>
                                  <m:t>)</m:t>
                                </m:r>
                              </m:oMath>
                            </m:oMathPara>
                          </a14:m>
                          <a:endParaRPr lang="en-US" b="1" dirty="0">
                            <a:effectLst/>
                            <a:latin typeface="Consolas" panose="020B0609020204030204" pitchFamily="49" charset="0"/>
                          </a:endParaRPr>
                        </a:p>
                      </a:txBody>
                      <a:tcPr anchor="ctr"/>
                    </a:tc>
                    <a:extLst>
                      <a:ext uri="{0D108BD9-81ED-4DB2-BD59-A6C34878D82A}">
                        <a16:rowId xmlns:a16="http://schemas.microsoft.com/office/drawing/2014/main" val="354049167"/>
                      </a:ext>
                    </a:extLst>
                  </a:tr>
                  <a:tr h="451656">
                    <a:tc>
                      <a:txBody>
                        <a:bodyPr/>
                        <a:lstStyle/>
                        <a:p>
                          <a:pPr algn="l"/>
                          <a:r>
                            <a:rPr lang="en-US" b="1" dirty="0">
                              <a:effectLst/>
                            </a:rPr>
                            <a:t>Log Linear</a:t>
                          </a:r>
                        </a:p>
                      </a:txBody>
                      <a:tcPr anchor="ctr"/>
                    </a:tc>
                    <a:tc>
                      <a:txBody>
                        <a:bodyPr/>
                        <a:lstStyle/>
                        <a:p>
                          <a:pPr algn="l"/>
                          <a14:m>
                            <m:oMathPara xmlns:m="http://schemas.openxmlformats.org/officeDocument/2006/math">
                              <m:oMathParaPr>
                                <m:jc m:val="centerGroup"/>
                              </m:oMathParaPr>
                              <m:oMath xmlns:m="http://schemas.openxmlformats.org/officeDocument/2006/math">
                                <m:r>
                                  <a:rPr lang="en-US" b="1" i="1" dirty="0" smtClean="0">
                                    <a:effectLst/>
                                    <a:latin typeface="Cambria Math" panose="02040503050406030204" pitchFamily="18" charset="0"/>
                                  </a:rPr>
                                  <m:t>𝑶</m:t>
                                </m:r>
                                <m:r>
                                  <a:rPr lang="en-US" b="1" i="1" dirty="0" smtClean="0">
                                    <a:effectLst/>
                                    <a:latin typeface="Cambria Math" panose="02040503050406030204" pitchFamily="18" charset="0"/>
                                  </a:rPr>
                                  <m:t>(</m:t>
                                </m:r>
                                <m:r>
                                  <a:rPr lang="en-US" b="1" i="1" dirty="0" err="1">
                                    <a:effectLst/>
                                    <a:latin typeface="Cambria Math" panose="02040503050406030204" pitchFamily="18" charset="0"/>
                                  </a:rPr>
                                  <m:t>𝒏𝒍𝒐𝒈</m:t>
                                </m:r>
                                <m:r>
                                  <a:rPr lang="en-US" b="1" i="1" dirty="0">
                                    <a:effectLst/>
                                    <a:latin typeface="Cambria Math" panose="02040503050406030204" pitchFamily="18" charset="0"/>
                                  </a:rPr>
                                  <m:t>(</m:t>
                                </m:r>
                                <m:r>
                                  <a:rPr lang="en-US" b="1" i="1" dirty="0">
                                    <a:effectLst/>
                                    <a:latin typeface="Cambria Math" panose="02040503050406030204" pitchFamily="18" charset="0"/>
                                  </a:rPr>
                                  <m:t>𝒏</m:t>
                                </m:r>
                                <m:r>
                                  <a:rPr lang="en-US" b="1" i="1" dirty="0">
                                    <a:effectLst/>
                                    <a:latin typeface="Cambria Math" panose="02040503050406030204" pitchFamily="18" charset="0"/>
                                  </a:rPr>
                                  <m:t>))</m:t>
                                </m:r>
                              </m:oMath>
                            </m:oMathPara>
                          </a14:m>
                          <a:endParaRPr lang="en-US" b="1" dirty="0">
                            <a:effectLst/>
                            <a:latin typeface="Consolas" panose="020B0609020204030204" pitchFamily="49" charset="0"/>
                          </a:endParaRPr>
                        </a:p>
                      </a:txBody>
                      <a:tcPr anchor="ctr"/>
                    </a:tc>
                    <a:extLst>
                      <a:ext uri="{0D108BD9-81ED-4DB2-BD59-A6C34878D82A}">
                        <a16:rowId xmlns:a16="http://schemas.microsoft.com/office/drawing/2014/main" val="2396328593"/>
                      </a:ext>
                    </a:extLst>
                  </a:tr>
                  <a:tr h="451656">
                    <a:tc>
                      <a:txBody>
                        <a:bodyPr/>
                        <a:lstStyle/>
                        <a:p>
                          <a:pPr algn="l"/>
                          <a:r>
                            <a:rPr lang="en-US" b="1" dirty="0">
                              <a:effectLst/>
                            </a:rPr>
                            <a:t>Quadratic</a:t>
                          </a:r>
                        </a:p>
                      </a:txBody>
                      <a:tcPr anchor="ctr"/>
                    </a:tc>
                    <a:tc>
                      <a:txBody>
                        <a:bodyPr/>
                        <a:lstStyle/>
                        <a:p>
                          <a:pPr algn="l"/>
                          <a14:m>
                            <m:oMathPara xmlns:m="http://schemas.openxmlformats.org/officeDocument/2006/math">
                              <m:oMathParaPr>
                                <m:jc m:val="centerGroup"/>
                              </m:oMathParaPr>
                              <m:oMath xmlns:m="http://schemas.openxmlformats.org/officeDocument/2006/math">
                                <m:r>
                                  <a:rPr lang="en-US" b="1" i="1" dirty="0" smtClean="0">
                                    <a:effectLst/>
                                    <a:latin typeface="Cambria Math" panose="02040503050406030204" pitchFamily="18" charset="0"/>
                                  </a:rPr>
                                  <m:t>𝑶</m:t>
                                </m:r>
                                <m:r>
                                  <a:rPr lang="en-US" b="1" i="1" dirty="0" smtClean="0">
                                    <a:effectLst/>
                                    <a:latin typeface="Cambria Math" panose="02040503050406030204" pitchFamily="18" charset="0"/>
                                  </a:rPr>
                                  <m:t>(</m:t>
                                </m:r>
                                <m:r>
                                  <a:rPr lang="en-US" b="1" i="1" dirty="0" smtClean="0">
                                    <a:effectLst/>
                                    <a:latin typeface="Cambria Math" panose="02040503050406030204" pitchFamily="18" charset="0"/>
                                  </a:rPr>
                                  <m:t>𝒏</m:t>
                                </m:r>
                                <m:r>
                                  <a:rPr lang="en-US" b="1" i="1" dirty="0" smtClean="0">
                                    <a:effectLst/>
                                    <a:latin typeface="Cambria Math" panose="02040503050406030204" pitchFamily="18" charset="0"/>
                                  </a:rPr>
                                  <m:t>²)</m:t>
                                </m:r>
                              </m:oMath>
                            </m:oMathPara>
                          </a14:m>
                          <a:endParaRPr lang="en-US" b="1" dirty="0">
                            <a:effectLst/>
                            <a:latin typeface="Consolas" panose="020B0609020204030204" pitchFamily="49" charset="0"/>
                          </a:endParaRPr>
                        </a:p>
                      </a:txBody>
                      <a:tcPr anchor="ctr"/>
                    </a:tc>
                    <a:extLst>
                      <a:ext uri="{0D108BD9-81ED-4DB2-BD59-A6C34878D82A}">
                        <a16:rowId xmlns:a16="http://schemas.microsoft.com/office/drawing/2014/main" val="2074061914"/>
                      </a:ext>
                    </a:extLst>
                  </a:tr>
                  <a:tr h="451656">
                    <a:tc>
                      <a:txBody>
                        <a:bodyPr/>
                        <a:lstStyle/>
                        <a:p>
                          <a:pPr algn="l"/>
                          <a:r>
                            <a:rPr lang="en-US" b="1" dirty="0">
                              <a:effectLst/>
                            </a:rPr>
                            <a:t>Exponential</a:t>
                          </a:r>
                        </a:p>
                      </a:txBody>
                      <a:tcPr anchor="ctr"/>
                    </a:tc>
                    <a:tc>
                      <a:txBody>
                        <a:bodyPr/>
                        <a:lstStyle/>
                        <a:p>
                          <a:pPr algn="l"/>
                          <a14:m>
                            <m:oMathPara xmlns:m="http://schemas.openxmlformats.org/officeDocument/2006/math">
                              <m:oMathParaPr>
                                <m:jc m:val="centerGroup"/>
                              </m:oMathParaPr>
                              <m:oMath xmlns:m="http://schemas.openxmlformats.org/officeDocument/2006/math">
                                <m:r>
                                  <a:rPr lang="en-US" b="1" i="1" dirty="0" smtClean="0">
                                    <a:effectLst/>
                                    <a:latin typeface="Cambria Math" panose="02040503050406030204" pitchFamily="18" charset="0"/>
                                  </a:rPr>
                                  <m:t>𝑶</m:t>
                                </m:r>
                                <m:r>
                                  <a:rPr lang="en-US" b="1" i="1" dirty="0" smtClean="0">
                                    <a:effectLst/>
                                    <a:latin typeface="Cambria Math" panose="02040503050406030204" pitchFamily="18" charset="0"/>
                                  </a:rPr>
                                  <m:t>(</m:t>
                                </m:r>
                                <m:r>
                                  <a:rPr lang="en-US" b="1" i="1" dirty="0" smtClean="0">
                                    <a:effectLst/>
                                    <a:latin typeface="Cambria Math" panose="02040503050406030204" pitchFamily="18" charset="0"/>
                                  </a:rPr>
                                  <m:t>𝟐</m:t>
                                </m:r>
                                <m:r>
                                  <a:rPr lang="en-US" b="1" i="1" dirty="0" smtClean="0">
                                    <a:effectLst/>
                                    <a:latin typeface="Cambria Math" panose="02040503050406030204" pitchFamily="18" charset="0"/>
                                  </a:rPr>
                                  <m:t>ⁿ)</m:t>
                                </m:r>
                              </m:oMath>
                            </m:oMathPara>
                          </a14:m>
                          <a:endParaRPr lang="en-US" b="1" dirty="0">
                            <a:effectLst/>
                            <a:latin typeface="Consolas" panose="020B0609020204030204" pitchFamily="49" charset="0"/>
                          </a:endParaRPr>
                        </a:p>
                      </a:txBody>
                      <a:tcPr anchor="ctr"/>
                    </a:tc>
                    <a:extLst>
                      <a:ext uri="{0D108BD9-81ED-4DB2-BD59-A6C34878D82A}">
                        <a16:rowId xmlns:a16="http://schemas.microsoft.com/office/drawing/2014/main" val="3604213180"/>
                      </a:ext>
                    </a:extLst>
                  </a:tr>
                  <a:tr h="451656">
                    <a:tc>
                      <a:txBody>
                        <a:bodyPr/>
                        <a:lstStyle/>
                        <a:p>
                          <a:pPr algn="l"/>
                          <a:r>
                            <a:rPr lang="en-US" b="1" dirty="0">
                              <a:effectLst/>
                            </a:rPr>
                            <a:t>Cubic</a:t>
                          </a:r>
                        </a:p>
                      </a:txBody>
                      <a:tcPr anchor="ctr"/>
                    </a:tc>
                    <a:tc>
                      <a:txBody>
                        <a:bodyPr/>
                        <a:lstStyle/>
                        <a:p>
                          <a:pPr algn="l"/>
                          <a14:m>
                            <m:oMathPara xmlns:m="http://schemas.openxmlformats.org/officeDocument/2006/math">
                              <m:oMathParaPr>
                                <m:jc m:val="centerGroup"/>
                              </m:oMathParaPr>
                              <m:oMath xmlns:m="http://schemas.openxmlformats.org/officeDocument/2006/math">
                                <m:r>
                                  <a:rPr lang="en-US" b="1" i="1" dirty="0" smtClean="0">
                                    <a:effectLst/>
                                    <a:latin typeface="Cambria Math" panose="02040503050406030204" pitchFamily="18" charset="0"/>
                                  </a:rPr>
                                  <m:t>𝑶</m:t>
                                </m:r>
                                <m:r>
                                  <a:rPr lang="en-US" b="1" i="1" dirty="0" smtClean="0">
                                    <a:effectLst/>
                                    <a:latin typeface="Cambria Math" panose="02040503050406030204" pitchFamily="18" charset="0"/>
                                  </a:rPr>
                                  <m:t>(</m:t>
                                </m:r>
                                <m:r>
                                  <a:rPr lang="en-US" b="1" i="1" dirty="0" smtClean="0">
                                    <a:effectLst/>
                                    <a:latin typeface="Cambria Math" panose="02040503050406030204" pitchFamily="18" charset="0"/>
                                  </a:rPr>
                                  <m:t>𝒏</m:t>
                                </m:r>
                                <m:r>
                                  <a:rPr lang="en-US" b="1" i="1" dirty="0" smtClean="0">
                                    <a:effectLst/>
                                    <a:latin typeface="Cambria Math" panose="02040503050406030204" pitchFamily="18" charset="0"/>
                                  </a:rPr>
                                  <m:t>³)</m:t>
                                </m:r>
                              </m:oMath>
                            </m:oMathPara>
                          </a14:m>
                          <a:endParaRPr lang="en-US" b="1" dirty="0">
                            <a:effectLst/>
                            <a:latin typeface="Consolas" panose="020B0609020204030204" pitchFamily="49" charset="0"/>
                          </a:endParaRPr>
                        </a:p>
                      </a:txBody>
                      <a:tcPr anchor="ctr"/>
                    </a:tc>
                    <a:extLst>
                      <a:ext uri="{0D108BD9-81ED-4DB2-BD59-A6C34878D82A}">
                        <a16:rowId xmlns:a16="http://schemas.microsoft.com/office/drawing/2014/main" val="3242044989"/>
                      </a:ext>
                    </a:extLst>
                  </a:tr>
                </a:tbl>
              </a:graphicData>
            </a:graphic>
          </p:graphicFrame>
        </mc:Choice>
        <mc:Fallback xmlns="">
          <p:graphicFrame>
            <p:nvGraphicFramePr>
              <p:cNvPr id="5" name="Table 4">
                <a:extLst>
                  <a:ext uri="{FF2B5EF4-FFF2-40B4-BE49-F238E27FC236}">
                    <a16:creationId xmlns:a16="http://schemas.microsoft.com/office/drawing/2014/main" id="{04FB7B8E-74EF-741D-6006-B984B44BFA66}"/>
                  </a:ext>
                </a:extLst>
              </p:cNvPr>
              <p:cNvGraphicFramePr>
                <a:graphicFrameLocks noGrp="1"/>
              </p:cNvGraphicFramePr>
              <p:nvPr>
                <p:extLst>
                  <p:ext uri="{D42A27DB-BD31-4B8C-83A1-F6EECF244321}">
                    <p14:modId xmlns:p14="http://schemas.microsoft.com/office/powerpoint/2010/main" val="4153712855"/>
                  </p:ext>
                </p:extLst>
              </p:nvPr>
            </p:nvGraphicFramePr>
            <p:xfrm>
              <a:off x="744619" y="2200741"/>
              <a:ext cx="5150854" cy="3613248"/>
            </p:xfrm>
            <a:graphic>
              <a:graphicData uri="http://schemas.openxmlformats.org/drawingml/2006/table">
                <a:tbl>
                  <a:tblPr firstRow="1" bandRow="1">
                    <a:tableStyleId>{5C22544A-7EE6-4342-B048-85BDC9FD1C3A}</a:tableStyleId>
                  </a:tblPr>
                  <a:tblGrid>
                    <a:gridCol w="2575427">
                      <a:extLst>
                        <a:ext uri="{9D8B030D-6E8A-4147-A177-3AD203B41FA5}">
                          <a16:colId xmlns:a16="http://schemas.microsoft.com/office/drawing/2014/main" val="2349813476"/>
                        </a:ext>
                      </a:extLst>
                    </a:gridCol>
                    <a:gridCol w="2575427">
                      <a:extLst>
                        <a:ext uri="{9D8B030D-6E8A-4147-A177-3AD203B41FA5}">
                          <a16:colId xmlns:a16="http://schemas.microsoft.com/office/drawing/2014/main" val="3881203328"/>
                        </a:ext>
                      </a:extLst>
                    </a:gridCol>
                  </a:tblGrid>
                  <a:tr h="451656">
                    <a:tc>
                      <a:txBody>
                        <a:bodyPr/>
                        <a:lstStyle/>
                        <a:p>
                          <a:pPr algn="l"/>
                          <a:r>
                            <a:rPr lang="en-US" b="1" dirty="0">
                              <a:effectLst/>
                            </a:rPr>
                            <a:t>Name</a:t>
                          </a:r>
                        </a:p>
                      </a:txBody>
                      <a:tcPr anchor="ctr"/>
                    </a:tc>
                    <a:tc>
                      <a:txBody>
                        <a:bodyPr/>
                        <a:lstStyle/>
                        <a:p>
                          <a:pPr algn="l"/>
                          <a:r>
                            <a:rPr lang="en-US" b="1" dirty="0">
                              <a:effectLst/>
                            </a:rPr>
                            <a:t>Big O</a:t>
                          </a:r>
                        </a:p>
                      </a:txBody>
                      <a:tcPr anchor="ctr"/>
                    </a:tc>
                    <a:extLst>
                      <a:ext uri="{0D108BD9-81ED-4DB2-BD59-A6C34878D82A}">
                        <a16:rowId xmlns:a16="http://schemas.microsoft.com/office/drawing/2014/main" val="3246876965"/>
                      </a:ext>
                    </a:extLst>
                  </a:tr>
                  <a:tr h="451656">
                    <a:tc>
                      <a:txBody>
                        <a:bodyPr/>
                        <a:lstStyle/>
                        <a:p>
                          <a:pPr algn="l"/>
                          <a:r>
                            <a:rPr lang="en-US" b="1" dirty="0">
                              <a:effectLst/>
                            </a:rPr>
                            <a:t>Constant</a:t>
                          </a:r>
                        </a:p>
                      </a:txBody>
                      <a:tcPr anchor="ctr"/>
                    </a:tc>
                    <a:tc>
                      <a:txBody>
                        <a:bodyPr/>
                        <a:lstStyle/>
                        <a:p>
                          <a:endParaRPr lang="en-US"/>
                        </a:p>
                      </a:txBody>
                      <a:tcPr anchor="ctr">
                        <a:blipFill>
                          <a:blip r:embed="rId2"/>
                          <a:stretch>
                            <a:fillRect l="-100236" t="-102703" r="-946" b="-614865"/>
                          </a:stretch>
                        </a:blipFill>
                      </a:tcPr>
                    </a:tc>
                    <a:extLst>
                      <a:ext uri="{0D108BD9-81ED-4DB2-BD59-A6C34878D82A}">
                        <a16:rowId xmlns:a16="http://schemas.microsoft.com/office/drawing/2014/main" val="645836779"/>
                      </a:ext>
                    </a:extLst>
                  </a:tr>
                  <a:tr h="451656">
                    <a:tc>
                      <a:txBody>
                        <a:bodyPr/>
                        <a:lstStyle/>
                        <a:p>
                          <a:pPr algn="l"/>
                          <a:r>
                            <a:rPr lang="en-US" b="1" dirty="0">
                              <a:effectLst/>
                            </a:rPr>
                            <a:t>Logarithmic</a:t>
                          </a:r>
                        </a:p>
                      </a:txBody>
                      <a:tcPr anchor="ctr"/>
                    </a:tc>
                    <a:tc>
                      <a:txBody>
                        <a:bodyPr/>
                        <a:lstStyle/>
                        <a:p>
                          <a:endParaRPr lang="en-US"/>
                        </a:p>
                      </a:txBody>
                      <a:tcPr anchor="ctr">
                        <a:blipFill>
                          <a:blip r:embed="rId2"/>
                          <a:stretch>
                            <a:fillRect l="-100236" t="-202703" r="-946" b="-514865"/>
                          </a:stretch>
                        </a:blipFill>
                      </a:tcPr>
                    </a:tc>
                    <a:extLst>
                      <a:ext uri="{0D108BD9-81ED-4DB2-BD59-A6C34878D82A}">
                        <a16:rowId xmlns:a16="http://schemas.microsoft.com/office/drawing/2014/main" val="1070441455"/>
                      </a:ext>
                    </a:extLst>
                  </a:tr>
                  <a:tr h="451656">
                    <a:tc>
                      <a:txBody>
                        <a:bodyPr/>
                        <a:lstStyle/>
                        <a:p>
                          <a:pPr algn="l"/>
                          <a:r>
                            <a:rPr lang="en-US" b="1" dirty="0">
                              <a:effectLst/>
                            </a:rPr>
                            <a:t>Linear</a:t>
                          </a:r>
                        </a:p>
                      </a:txBody>
                      <a:tcPr anchor="ctr"/>
                    </a:tc>
                    <a:tc>
                      <a:txBody>
                        <a:bodyPr/>
                        <a:lstStyle/>
                        <a:p>
                          <a:endParaRPr lang="en-US"/>
                        </a:p>
                      </a:txBody>
                      <a:tcPr anchor="ctr">
                        <a:blipFill>
                          <a:blip r:embed="rId2"/>
                          <a:stretch>
                            <a:fillRect l="-100236" t="-298667" r="-946" b="-408000"/>
                          </a:stretch>
                        </a:blipFill>
                      </a:tcPr>
                    </a:tc>
                    <a:extLst>
                      <a:ext uri="{0D108BD9-81ED-4DB2-BD59-A6C34878D82A}">
                        <a16:rowId xmlns:a16="http://schemas.microsoft.com/office/drawing/2014/main" val="354049167"/>
                      </a:ext>
                    </a:extLst>
                  </a:tr>
                  <a:tr h="451656">
                    <a:tc>
                      <a:txBody>
                        <a:bodyPr/>
                        <a:lstStyle/>
                        <a:p>
                          <a:pPr algn="l"/>
                          <a:r>
                            <a:rPr lang="en-US" b="1" dirty="0">
                              <a:effectLst/>
                            </a:rPr>
                            <a:t>Log Linear</a:t>
                          </a:r>
                        </a:p>
                      </a:txBody>
                      <a:tcPr anchor="ctr"/>
                    </a:tc>
                    <a:tc>
                      <a:txBody>
                        <a:bodyPr/>
                        <a:lstStyle/>
                        <a:p>
                          <a:endParaRPr lang="en-US"/>
                        </a:p>
                      </a:txBody>
                      <a:tcPr anchor="ctr">
                        <a:blipFill>
                          <a:blip r:embed="rId2"/>
                          <a:stretch>
                            <a:fillRect l="-100236" t="-404054" r="-946" b="-313514"/>
                          </a:stretch>
                        </a:blipFill>
                      </a:tcPr>
                    </a:tc>
                    <a:extLst>
                      <a:ext uri="{0D108BD9-81ED-4DB2-BD59-A6C34878D82A}">
                        <a16:rowId xmlns:a16="http://schemas.microsoft.com/office/drawing/2014/main" val="2396328593"/>
                      </a:ext>
                    </a:extLst>
                  </a:tr>
                  <a:tr h="451656">
                    <a:tc>
                      <a:txBody>
                        <a:bodyPr/>
                        <a:lstStyle/>
                        <a:p>
                          <a:pPr algn="l"/>
                          <a:r>
                            <a:rPr lang="en-US" b="1" dirty="0">
                              <a:effectLst/>
                            </a:rPr>
                            <a:t>Quadratic</a:t>
                          </a:r>
                        </a:p>
                      </a:txBody>
                      <a:tcPr anchor="ctr"/>
                    </a:tc>
                    <a:tc>
                      <a:txBody>
                        <a:bodyPr/>
                        <a:lstStyle/>
                        <a:p>
                          <a:endParaRPr lang="en-US"/>
                        </a:p>
                      </a:txBody>
                      <a:tcPr anchor="ctr">
                        <a:blipFill>
                          <a:blip r:embed="rId2"/>
                          <a:stretch>
                            <a:fillRect l="-100236" t="-504054" r="-946" b="-213514"/>
                          </a:stretch>
                        </a:blipFill>
                      </a:tcPr>
                    </a:tc>
                    <a:extLst>
                      <a:ext uri="{0D108BD9-81ED-4DB2-BD59-A6C34878D82A}">
                        <a16:rowId xmlns:a16="http://schemas.microsoft.com/office/drawing/2014/main" val="2074061914"/>
                      </a:ext>
                    </a:extLst>
                  </a:tr>
                  <a:tr h="451656">
                    <a:tc>
                      <a:txBody>
                        <a:bodyPr/>
                        <a:lstStyle/>
                        <a:p>
                          <a:pPr algn="l"/>
                          <a:r>
                            <a:rPr lang="en-US" b="1" dirty="0">
                              <a:effectLst/>
                            </a:rPr>
                            <a:t>Exponential</a:t>
                          </a:r>
                        </a:p>
                      </a:txBody>
                      <a:tcPr anchor="ctr"/>
                    </a:tc>
                    <a:tc>
                      <a:txBody>
                        <a:bodyPr/>
                        <a:lstStyle/>
                        <a:p>
                          <a:endParaRPr lang="en-US"/>
                        </a:p>
                      </a:txBody>
                      <a:tcPr anchor="ctr">
                        <a:blipFill>
                          <a:blip r:embed="rId2"/>
                          <a:stretch>
                            <a:fillRect l="-100236" t="-604054" r="-946" b="-113514"/>
                          </a:stretch>
                        </a:blipFill>
                      </a:tcPr>
                    </a:tc>
                    <a:extLst>
                      <a:ext uri="{0D108BD9-81ED-4DB2-BD59-A6C34878D82A}">
                        <a16:rowId xmlns:a16="http://schemas.microsoft.com/office/drawing/2014/main" val="3604213180"/>
                      </a:ext>
                    </a:extLst>
                  </a:tr>
                  <a:tr h="451656">
                    <a:tc>
                      <a:txBody>
                        <a:bodyPr/>
                        <a:lstStyle/>
                        <a:p>
                          <a:pPr algn="l"/>
                          <a:r>
                            <a:rPr lang="en-US" b="1" dirty="0">
                              <a:effectLst/>
                            </a:rPr>
                            <a:t>Cubic</a:t>
                          </a:r>
                        </a:p>
                      </a:txBody>
                      <a:tcPr anchor="ctr"/>
                    </a:tc>
                    <a:tc>
                      <a:txBody>
                        <a:bodyPr/>
                        <a:lstStyle/>
                        <a:p>
                          <a:endParaRPr lang="en-US"/>
                        </a:p>
                      </a:txBody>
                      <a:tcPr anchor="ctr">
                        <a:blipFill>
                          <a:blip r:embed="rId2"/>
                          <a:stretch>
                            <a:fillRect l="-100236" t="-704054" r="-946" b="-13514"/>
                          </a:stretch>
                        </a:blipFill>
                      </a:tcPr>
                    </a:tc>
                    <a:extLst>
                      <a:ext uri="{0D108BD9-81ED-4DB2-BD59-A6C34878D82A}">
                        <a16:rowId xmlns:a16="http://schemas.microsoft.com/office/drawing/2014/main" val="3242044989"/>
                      </a:ext>
                    </a:extLst>
                  </a:tr>
                </a:tbl>
              </a:graphicData>
            </a:graphic>
          </p:graphicFrame>
        </mc:Fallback>
      </mc:AlternateContent>
      <p:pic>
        <p:nvPicPr>
          <p:cNvPr id="6" name="Picture 5">
            <a:extLst>
              <a:ext uri="{FF2B5EF4-FFF2-40B4-BE49-F238E27FC236}">
                <a16:creationId xmlns:a16="http://schemas.microsoft.com/office/drawing/2014/main" id="{5D278780-209E-F755-8264-A765ABD127EB}"/>
              </a:ext>
            </a:extLst>
          </p:cNvPr>
          <p:cNvPicPr>
            <a:picLocks noChangeAspect="1"/>
          </p:cNvPicPr>
          <p:nvPr/>
        </p:nvPicPr>
        <p:blipFill>
          <a:blip r:embed="rId3"/>
          <a:stretch>
            <a:fillRect/>
          </a:stretch>
        </p:blipFill>
        <p:spPr>
          <a:xfrm>
            <a:off x="6296528" y="1825624"/>
            <a:ext cx="5398167" cy="4451900"/>
          </a:xfrm>
          <a:prstGeom prst="rect">
            <a:avLst/>
          </a:prstGeom>
        </p:spPr>
      </p:pic>
    </p:spTree>
    <p:extLst>
      <p:ext uri="{BB962C8B-B14F-4D97-AF65-F5344CB8AC3E}">
        <p14:creationId xmlns:p14="http://schemas.microsoft.com/office/powerpoint/2010/main" val="789111904"/>
      </p:ext>
    </p:extLst>
  </p:cSld>
  <p:clrMapOvr>
    <a:masterClrMapping/>
  </p:clrMapOvr>
  <mc:AlternateContent xmlns:mc="http://schemas.openxmlformats.org/markup-compatibility/2006" xmlns:p14="http://schemas.microsoft.com/office/powerpoint/2010/main">
    <mc:Choice Requires="p14">
      <p:transition spd="slow" p14:dur="2000" advTm="177"/>
    </mc:Choice>
    <mc:Fallback xmlns="">
      <p:transition spd="slow" advTm="17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E3B9B-ED7F-8DA0-A1D7-73BF9BD19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F6BCBF-0770-6811-911B-801541F977C0}"/>
              </a:ext>
            </a:extLst>
          </p:cNvPr>
          <p:cNvSpPr>
            <a:spLocks noGrp="1"/>
          </p:cNvSpPr>
          <p:nvPr>
            <p:ph type="title"/>
          </p:nvPr>
        </p:nvSpPr>
        <p:spPr/>
        <p:txBody>
          <a:bodyPr/>
          <a:lstStyle/>
          <a:p>
            <a:r>
              <a:rPr lang="pt-PT" dirty="0"/>
              <a:t>Big-O Notation – examples </a:t>
            </a:r>
            <a:endParaRPr lang="en-US" dirty="0"/>
          </a:p>
        </p:txBody>
      </p:sp>
      <p:sp>
        <p:nvSpPr>
          <p:cNvPr id="4" name="Slide Number Placeholder 3">
            <a:extLst>
              <a:ext uri="{FF2B5EF4-FFF2-40B4-BE49-F238E27FC236}">
                <a16:creationId xmlns:a16="http://schemas.microsoft.com/office/drawing/2014/main" id="{11592ABD-728C-8BFF-4152-DA45D613FCFD}"/>
              </a:ext>
            </a:extLst>
          </p:cNvPr>
          <p:cNvSpPr>
            <a:spLocks noGrp="1"/>
          </p:cNvSpPr>
          <p:nvPr>
            <p:ph type="sldNum" sz="quarter" idx="12"/>
          </p:nvPr>
        </p:nvSpPr>
        <p:spPr/>
        <p:txBody>
          <a:bodyPr/>
          <a:lstStyle/>
          <a:p>
            <a:fld id="{3CA26747-8305-48E9-B811-81F74861E943}" type="slidenum">
              <a:rPr lang="pt-PT" smtClean="0"/>
              <a:t>31</a:t>
            </a:fld>
            <a:endParaRPr lang="pt-PT"/>
          </a:p>
        </p:txBody>
      </p:sp>
      <p:pic>
        <p:nvPicPr>
          <p:cNvPr id="5" name="Picture 4">
            <a:extLst>
              <a:ext uri="{FF2B5EF4-FFF2-40B4-BE49-F238E27FC236}">
                <a16:creationId xmlns:a16="http://schemas.microsoft.com/office/drawing/2014/main" id="{8721A8B0-E134-E30A-98A9-93AE2310D8ED}"/>
              </a:ext>
            </a:extLst>
          </p:cNvPr>
          <p:cNvPicPr>
            <a:picLocks noChangeAspect="1"/>
          </p:cNvPicPr>
          <p:nvPr/>
        </p:nvPicPr>
        <p:blipFill>
          <a:blip r:embed="rId2"/>
          <a:stretch>
            <a:fillRect/>
          </a:stretch>
        </p:blipFill>
        <p:spPr>
          <a:xfrm>
            <a:off x="1800946" y="1825625"/>
            <a:ext cx="2583692" cy="1543783"/>
          </a:xfrm>
          <a:prstGeom prst="rect">
            <a:avLst/>
          </a:prstGeom>
        </p:spPr>
      </p:pic>
      <p:sp>
        <p:nvSpPr>
          <p:cNvPr id="11" name="TextBox 10">
            <a:extLst>
              <a:ext uri="{FF2B5EF4-FFF2-40B4-BE49-F238E27FC236}">
                <a16:creationId xmlns:a16="http://schemas.microsoft.com/office/drawing/2014/main" id="{79F87BDE-2D62-89E9-5894-094332970D1F}"/>
              </a:ext>
            </a:extLst>
          </p:cNvPr>
          <p:cNvSpPr txBox="1"/>
          <p:nvPr/>
        </p:nvSpPr>
        <p:spPr>
          <a:xfrm>
            <a:off x="6096000" y="3549314"/>
            <a:ext cx="5603709" cy="2031325"/>
          </a:xfrm>
          <a:prstGeom prst="rect">
            <a:avLst/>
          </a:prstGeom>
          <a:noFill/>
          <a:ln w="28575">
            <a:solidFill>
              <a:schemeClr val="accent1"/>
            </a:solidFill>
          </a:ln>
        </p:spPr>
        <p:txBody>
          <a:bodyPr wrap="square">
            <a:spAutoFit/>
          </a:bodyPr>
          <a:lstStyle/>
          <a:p>
            <a:pPr algn="just"/>
            <a:r>
              <a:rPr lang="en-US" sz="1800" b="1" dirty="0"/>
              <a:t>Quadratic Time Complexity</a:t>
            </a:r>
            <a:r>
              <a:rPr lang="pt-BR" sz="1800" b="1" dirty="0"/>
              <a:t> </a:t>
            </a:r>
            <a:r>
              <a:rPr lang="pt-BR" sz="1800" dirty="0"/>
              <a:t>𝑶(𝒏²)</a:t>
            </a:r>
          </a:p>
          <a:p>
            <a:pPr algn="just"/>
            <a:endParaRPr lang="en-US" sz="1800" b="1" dirty="0"/>
          </a:p>
          <a:p>
            <a:pPr algn="just"/>
            <a:r>
              <a:rPr lang="en-US" sz="1800" dirty="0"/>
              <a:t>The outer loop iterates 𝑛 times (where 𝑛 is the size of the list), and for each iteration of the outer loop, the inner loop also iterates 𝑛 times. This results in a total of 𝑛*𝑛 iterations </a:t>
            </a:r>
            <a:r>
              <a:rPr lang="pt-BR" sz="1800" dirty="0"/>
              <a:t>~𝑶(𝒏²)</a:t>
            </a:r>
            <a:r>
              <a:rPr lang="pt-BR" dirty="0"/>
              <a:t>. </a:t>
            </a:r>
            <a:r>
              <a:rPr lang="en-US" sz="1800" dirty="0"/>
              <a:t>In other words, the function grows quadratically with the input size '𝑛' of the list.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3D7D92-DB97-BC41-0707-53F514E4CC09}"/>
                  </a:ext>
                </a:extLst>
              </p:cNvPr>
              <p:cNvSpPr txBox="1"/>
              <p:nvPr/>
            </p:nvSpPr>
            <p:spPr>
              <a:xfrm>
                <a:off x="309171" y="3493542"/>
                <a:ext cx="5546197" cy="2031325"/>
              </a:xfrm>
              <a:prstGeom prst="rect">
                <a:avLst/>
              </a:prstGeom>
              <a:noFill/>
              <a:ln w="28575">
                <a:solidFill>
                  <a:schemeClr val="accent1"/>
                </a:solidFill>
              </a:ln>
            </p:spPr>
            <p:txBody>
              <a:bodyPr wrap="square">
                <a:spAutoFit/>
              </a:bodyPr>
              <a:lstStyle/>
              <a:p>
                <a:pPr algn="just"/>
                <a:r>
                  <a:rPr lang="pt-BR" sz="1800" b="1" dirty="0"/>
                  <a:t>Linear Time Complexity  </a:t>
                </a:r>
                <a:r>
                  <a:rPr lang="pt-BR" sz="1800" dirty="0"/>
                  <a:t>𝑶(𝒏)</a:t>
                </a:r>
              </a:p>
              <a:p>
                <a:pPr algn="just"/>
                <a:endParaRPr lang="pt-BR" sz="1800" b="1" dirty="0">
                  <a:latin typeface="Consolas" panose="020B0609020204030204" pitchFamily="49" charset="0"/>
                </a:endParaRPr>
              </a:p>
              <a:p>
                <a:pPr algn="just"/>
                <a:r>
                  <a:rPr lang="en-US" sz="1800" dirty="0"/>
                  <a:t>The function iterates through each element in the list </a:t>
                </a:r>
                <a:r>
                  <a:rPr lang="en-US" sz="1800" dirty="0" err="1">
                    <a:latin typeface="Consolas" panose="020B0609020204030204" pitchFamily="49" charset="0"/>
                  </a:rPr>
                  <a:t>nums</a:t>
                </a:r>
                <a:r>
                  <a:rPr lang="en-US" sz="1800" dirty="0"/>
                  <a:t> exactly once. As the size of the input list increases, the time taken to compute the sum grows linearly, resulting in a time complexity of </a:t>
                </a:r>
                <a14:m>
                  <m:oMath xmlns:m="http://schemas.openxmlformats.org/officeDocument/2006/math">
                    <m:r>
                      <a:rPr lang="en-US" b="1" i="1" dirty="0">
                        <a:latin typeface="Cambria Math" panose="02040503050406030204" pitchFamily="18" charset="0"/>
                      </a:rPr>
                      <m:t>𝑶</m:t>
                    </m:r>
                    <m:r>
                      <a:rPr lang="en-US" b="1" i="1" dirty="0">
                        <a:latin typeface="Cambria Math" panose="02040503050406030204" pitchFamily="18" charset="0"/>
                      </a:rPr>
                      <m:t>(</m:t>
                    </m:r>
                    <m:r>
                      <a:rPr lang="en-US" b="1" i="1" dirty="0">
                        <a:latin typeface="Cambria Math" panose="02040503050406030204" pitchFamily="18" charset="0"/>
                      </a:rPr>
                      <m:t>𝒏</m:t>
                    </m:r>
                    <m:r>
                      <a:rPr lang="en-US" b="1" i="1" dirty="0">
                        <a:latin typeface="Cambria Math" panose="02040503050406030204" pitchFamily="18" charset="0"/>
                      </a:rPr>
                      <m:t>)</m:t>
                    </m:r>
                  </m:oMath>
                </a14:m>
                <a:r>
                  <a:rPr lang="en-US" sz="1800" dirty="0"/>
                  <a:t>, where </a:t>
                </a:r>
                <a14:m>
                  <m:oMath xmlns:m="http://schemas.openxmlformats.org/officeDocument/2006/math">
                    <m:r>
                      <a:rPr lang="en-US" sz="1800" i="1" dirty="0" smtClean="0">
                        <a:latin typeface="Cambria Math" panose="02040503050406030204" pitchFamily="18" charset="0"/>
                      </a:rPr>
                      <m:t>𝑛</m:t>
                    </m:r>
                  </m:oMath>
                </a14:m>
                <a:r>
                  <a:rPr lang="en-US" sz="1800" dirty="0"/>
                  <a:t> is the number of elements in the list.</a:t>
                </a:r>
              </a:p>
            </p:txBody>
          </p:sp>
        </mc:Choice>
        <mc:Fallback xmlns="">
          <p:sp>
            <p:nvSpPr>
              <p:cNvPr id="12" name="TextBox 11">
                <a:extLst>
                  <a:ext uri="{FF2B5EF4-FFF2-40B4-BE49-F238E27FC236}">
                    <a16:creationId xmlns:a16="http://schemas.microsoft.com/office/drawing/2014/main" id="{1D3D7D92-DB97-BC41-0707-53F514E4CC09}"/>
                  </a:ext>
                </a:extLst>
              </p:cNvPr>
              <p:cNvSpPr txBox="1">
                <a:spLocks noRot="1" noChangeAspect="1" noMove="1" noResize="1" noEditPoints="1" noAdjustHandles="1" noChangeArrowheads="1" noChangeShapeType="1" noTextEdit="1"/>
              </p:cNvSpPr>
              <p:nvPr/>
            </p:nvSpPr>
            <p:spPr>
              <a:xfrm>
                <a:off x="309171" y="3493542"/>
                <a:ext cx="5546197" cy="2031325"/>
              </a:xfrm>
              <a:prstGeom prst="rect">
                <a:avLst/>
              </a:prstGeom>
              <a:blipFill>
                <a:blip r:embed="rId3"/>
                <a:stretch>
                  <a:fillRect l="-765" t="-1183" r="-546" b="-3254"/>
                </a:stretch>
              </a:blipFill>
              <a:ln w="28575">
                <a:solidFill>
                  <a:schemeClr val="accent1"/>
                </a:solidFill>
              </a:ln>
            </p:spPr>
            <p:txBody>
              <a:bodyPr/>
              <a:lstStyle/>
              <a:p>
                <a:r>
                  <a:rPr lang="en-US">
                    <a:noFill/>
                  </a:rPr>
                  <a:t> </a:t>
                </a:r>
              </a:p>
            </p:txBody>
          </p:sp>
        </mc:Fallback>
      </mc:AlternateContent>
      <p:sp>
        <p:nvSpPr>
          <p:cNvPr id="13" name="Rectangle 1">
            <a:extLst>
              <a:ext uri="{FF2B5EF4-FFF2-40B4-BE49-F238E27FC236}">
                <a16:creationId xmlns:a16="http://schemas.microsoft.com/office/drawing/2014/main" id="{43BB133E-4C82-DEDA-13A1-012365E3E69B}"/>
              </a:ext>
            </a:extLst>
          </p:cNvPr>
          <p:cNvSpPr>
            <a:spLocks noChangeArrowheads="1"/>
          </p:cNvSpPr>
          <p:nvPr/>
        </p:nvSpPr>
        <p:spPr bwMode="auto">
          <a:xfrm>
            <a:off x="0" y="0"/>
            <a:ext cx="121920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ECECEC"/>
                </a:solidFill>
                <a:effectLst/>
                <a:latin typeface="Söhne"/>
              </a:rPr>
              <a:t>In this example, the function iterates through each element in the list </a:t>
            </a:r>
            <a:r>
              <a:rPr kumimoji="0" lang="en-US" altLang="en-US" b="1" i="0" u="none" strike="noStrike" cap="none" normalizeH="0" baseline="0">
                <a:ln>
                  <a:noFill/>
                </a:ln>
                <a:solidFill>
                  <a:srgbClr val="ECECEC"/>
                </a:solidFill>
                <a:effectLst/>
                <a:latin typeface="Söhne Mono"/>
              </a:rPr>
              <a:t>nums</a:t>
            </a:r>
            <a:r>
              <a:rPr kumimoji="0" lang="en-US" altLang="en-US" sz="1200" b="0" i="0" u="none" strike="noStrike" cap="none" normalizeH="0" baseline="0">
                <a:ln>
                  <a:noFill/>
                </a:ln>
                <a:solidFill>
                  <a:srgbClr val="ECECEC"/>
                </a:solidFill>
                <a:effectLst/>
                <a:latin typeface="Söhne"/>
              </a:rPr>
              <a:t> exactly once, resulting in a time complexity of O(n), where 'n' is the number of elements in the list. As the size of the input list increases, the time taken to compute the sum grows linearly.</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D65EDED-7D29-5EB2-EC70-8D38204DC707}"/>
              </a:ext>
            </a:extLst>
          </p:cNvPr>
          <p:cNvPicPr>
            <a:picLocks noChangeAspect="1"/>
          </p:cNvPicPr>
          <p:nvPr/>
        </p:nvPicPr>
        <p:blipFill>
          <a:blip r:embed="rId4"/>
          <a:stretch>
            <a:fillRect/>
          </a:stretch>
        </p:blipFill>
        <p:spPr>
          <a:xfrm>
            <a:off x="6201903" y="1723690"/>
            <a:ext cx="5391902" cy="1733792"/>
          </a:xfrm>
          <a:prstGeom prst="rect">
            <a:avLst/>
          </a:prstGeom>
        </p:spPr>
      </p:pic>
    </p:spTree>
    <p:extLst>
      <p:ext uri="{BB962C8B-B14F-4D97-AF65-F5344CB8AC3E}">
        <p14:creationId xmlns:p14="http://schemas.microsoft.com/office/powerpoint/2010/main" val="3735367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5ED6A-59CE-D71D-C2BD-8E6CCF8DCFF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9B7AFC-E65A-2851-D0D1-E971BF48FDEE}"/>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8F53A4-1091-644E-BFE7-B6FDA85A5BF0}" type="slidenum">
              <a:rPr kumimoji="0" lang="en-US" sz="800" b="0" i="0" u="none" strike="noStrike" kern="1200" cap="none" spc="0" normalizeH="0" baseline="0" noProof="0" smtClean="0">
                <a:ln>
                  <a:noFill/>
                </a:ln>
                <a:solidFill>
                  <a:srgbClr val="F0F2F6"/>
                </a:solidFill>
                <a:effectLst/>
                <a:uLnTx/>
                <a:uFillTx/>
                <a:latin typeface="Segoe UI Light" panose="020B0502040204020203" pitchFamily="34" charset="0"/>
                <a:ea typeface="+mn-ea"/>
                <a:cs typeface="Segoe UI Light"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a:ln>
                <a:noFill/>
              </a:ln>
              <a:solidFill>
                <a:srgbClr val="F0F2F6"/>
              </a:solidFill>
              <a:effectLst/>
              <a:uLnTx/>
              <a:uFillTx/>
              <a:latin typeface="Segoe UI Light" panose="020B0502040204020203" pitchFamily="34" charset="0"/>
              <a:ea typeface="+mn-ea"/>
              <a:cs typeface="Segoe UI Light" panose="020B0502040204020203" pitchFamily="34" charset="0"/>
            </a:endParaRPr>
          </a:p>
        </p:txBody>
      </p:sp>
      <p:sp>
        <p:nvSpPr>
          <p:cNvPr id="3" name="Title 2">
            <a:extLst>
              <a:ext uri="{FF2B5EF4-FFF2-40B4-BE49-F238E27FC236}">
                <a16:creationId xmlns:a16="http://schemas.microsoft.com/office/drawing/2014/main" id="{76EB7F60-2646-136D-0DAA-B5FD9381FD75}"/>
              </a:ext>
            </a:extLst>
          </p:cNvPr>
          <p:cNvSpPr>
            <a:spLocks noGrp="1"/>
          </p:cNvSpPr>
          <p:nvPr>
            <p:ph type="title"/>
          </p:nvPr>
        </p:nvSpPr>
        <p:spPr>
          <a:xfrm>
            <a:off x="3314700" y="2848016"/>
            <a:ext cx="5562600" cy="841248"/>
          </a:xfrm>
        </p:spPr>
        <p:txBody>
          <a:bodyPr/>
          <a:lstStyle/>
          <a:p>
            <a:r>
              <a:rPr lang="en-US" dirty="0"/>
              <a:t>Object Oriented Programming</a:t>
            </a:r>
            <a:endParaRPr lang="pt-PT" dirty="0"/>
          </a:p>
        </p:txBody>
      </p:sp>
    </p:spTree>
    <p:extLst>
      <p:ext uri="{BB962C8B-B14F-4D97-AF65-F5344CB8AC3E}">
        <p14:creationId xmlns:p14="http://schemas.microsoft.com/office/powerpoint/2010/main" val="1893309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Rounded Corners 39">
            <a:extLst>
              <a:ext uri="{FF2B5EF4-FFF2-40B4-BE49-F238E27FC236}">
                <a16:creationId xmlns:a16="http://schemas.microsoft.com/office/drawing/2014/main" id="{11AC2FF4-59DC-8D57-EB6B-05750ABA46C4}"/>
              </a:ext>
            </a:extLst>
          </p:cNvPr>
          <p:cNvSpPr/>
          <p:nvPr/>
        </p:nvSpPr>
        <p:spPr>
          <a:xfrm>
            <a:off x="8587567" y="3086056"/>
            <a:ext cx="2235417" cy="1446838"/>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r>
              <a:rPr lang="pt-PT" b="1" dirty="0"/>
              <a:t>Methods</a:t>
            </a:r>
            <a:br>
              <a:rPr lang="pt-PT" b="1" dirty="0"/>
            </a:br>
            <a:br>
              <a:rPr lang="pt-PT" b="1" dirty="0"/>
            </a:br>
            <a:endParaRPr lang="en-US" b="1" dirty="0"/>
          </a:p>
        </p:txBody>
      </p:sp>
      <p:sp>
        <p:nvSpPr>
          <p:cNvPr id="39" name="Rectangle: Rounded Corners 38">
            <a:extLst>
              <a:ext uri="{FF2B5EF4-FFF2-40B4-BE49-F238E27FC236}">
                <a16:creationId xmlns:a16="http://schemas.microsoft.com/office/drawing/2014/main" id="{0A519C74-0785-AFF7-3117-DBCFE71271F3}"/>
              </a:ext>
            </a:extLst>
          </p:cNvPr>
          <p:cNvSpPr/>
          <p:nvPr/>
        </p:nvSpPr>
        <p:spPr>
          <a:xfrm>
            <a:off x="8587567" y="1421092"/>
            <a:ext cx="2235417" cy="1446838"/>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r>
              <a:rPr lang="pt-PT" b="1" dirty="0"/>
              <a:t>Attributes</a:t>
            </a:r>
            <a:br>
              <a:rPr lang="pt-PT" b="1" dirty="0"/>
            </a:br>
            <a:br>
              <a:rPr lang="pt-PT" b="1" dirty="0"/>
            </a:br>
            <a:endParaRPr lang="en-US" b="1" dirty="0"/>
          </a:p>
        </p:txBody>
      </p:sp>
      <p:sp>
        <p:nvSpPr>
          <p:cNvPr id="38" name="Rectangle: Rounded Corners 37">
            <a:extLst>
              <a:ext uri="{FF2B5EF4-FFF2-40B4-BE49-F238E27FC236}">
                <a16:creationId xmlns:a16="http://schemas.microsoft.com/office/drawing/2014/main" id="{A87A65F9-9DAB-88CD-5708-FC15D3780280}"/>
              </a:ext>
            </a:extLst>
          </p:cNvPr>
          <p:cNvSpPr/>
          <p:nvPr/>
        </p:nvSpPr>
        <p:spPr>
          <a:xfrm>
            <a:off x="5099350" y="2121064"/>
            <a:ext cx="2235417" cy="1446838"/>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r>
              <a:rPr lang="pt-PT" b="1" dirty="0"/>
              <a:t>Classes</a:t>
            </a:r>
            <a:br>
              <a:rPr lang="pt-PT" dirty="0"/>
            </a:br>
            <a:br>
              <a:rPr lang="pt-PT" dirty="0"/>
            </a:br>
            <a:endParaRPr lang="en-US" dirty="0"/>
          </a:p>
        </p:txBody>
      </p:sp>
      <p:sp>
        <p:nvSpPr>
          <p:cNvPr id="2" name="Title 1"/>
          <p:cNvSpPr>
            <a:spLocks noGrp="1"/>
          </p:cNvSpPr>
          <p:nvPr>
            <p:ph type="title"/>
          </p:nvPr>
        </p:nvSpPr>
        <p:spPr>
          <a:xfrm>
            <a:off x="838200" y="-56600"/>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Object Oriented Programming</a:t>
            </a:r>
            <a:endParaRPr lang="pt-PT" dirty="0"/>
          </a:p>
        </p:txBody>
      </p:sp>
      <p:sp>
        <p:nvSpPr>
          <p:cNvPr id="4" name="CaixaDeTexto 3">
            <a:extLst>
              <a:ext uri="{FF2B5EF4-FFF2-40B4-BE49-F238E27FC236}">
                <a16:creationId xmlns:a16="http://schemas.microsoft.com/office/drawing/2014/main" id="{43F6AD73-39E1-47E1-ADDE-36CCAC525E00}"/>
              </a:ext>
            </a:extLst>
          </p:cNvPr>
          <p:cNvSpPr txBox="1"/>
          <p:nvPr/>
        </p:nvSpPr>
        <p:spPr>
          <a:xfrm>
            <a:off x="812359" y="5574617"/>
            <a:ext cx="11557569" cy="400110"/>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dirty="0">
                <a:solidFill>
                  <a:srgbClr val="000000"/>
                </a:solidFill>
                <a:effectLst/>
              </a:rPr>
              <a:t>Classes</a:t>
            </a:r>
            <a:r>
              <a:rPr lang="en-US" sz="2000" b="0" i="0" dirty="0">
                <a:solidFill>
                  <a:srgbClr val="000000"/>
                </a:solidFill>
                <a:effectLst/>
              </a:rPr>
              <a:t> can also inherit from other </a:t>
            </a:r>
            <a:r>
              <a:rPr lang="en-US" sz="2000" b="1" i="0" dirty="0">
                <a:solidFill>
                  <a:srgbClr val="000000"/>
                </a:solidFill>
                <a:effectLst/>
              </a:rPr>
              <a:t>classes</a:t>
            </a:r>
            <a:r>
              <a:rPr lang="en-US" sz="2000" b="0" i="0" dirty="0">
                <a:solidFill>
                  <a:srgbClr val="000000"/>
                </a:solidFill>
                <a:effectLst/>
              </a:rPr>
              <a:t> to reuse or modify their functionality.</a:t>
            </a:r>
            <a:endParaRPr lang="en-US" sz="2000" dirty="0">
              <a:solidFill>
                <a:srgbClr val="00151E"/>
              </a:solidFill>
            </a:endParaRPr>
          </a:p>
        </p:txBody>
      </p:sp>
      <p:sp>
        <p:nvSpPr>
          <p:cNvPr id="25" name="Rectangle: Rounded Corners 24">
            <a:extLst>
              <a:ext uri="{FF2B5EF4-FFF2-40B4-BE49-F238E27FC236}">
                <a16:creationId xmlns:a16="http://schemas.microsoft.com/office/drawing/2014/main" id="{0ED87C2E-8AA2-1E32-0AB1-3C0558755698}"/>
              </a:ext>
            </a:extLst>
          </p:cNvPr>
          <p:cNvSpPr/>
          <p:nvPr/>
        </p:nvSpPr>
        <p:spPr>
          <a:xfrm>
            <a:off x="620864" y="2438532"/>
            <a:ext cx="3248526" cy="13255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b="1" dirty="0"/>
              <a:t>Object Oriented Programming</a:t>
            </a:r>
          </a:p>
          <a:p>
            <a:pPr algn="ctr"/>
            <a:r>
              <a:rPr lang="pt-PT" b="1" dirty="0"/>
              <a:t>(OOP)</a:t>
            </a:r>
            <a:endParaRPr lang="en-US" b="1" dirty="0"/>
          </a:p>
        </p:txBody>
      </p:sp>
      <p:sp>
        <p:nvSpPr>
          <p:cNvPr id="28" name="Rectangle: Rounded Corners 27">
            <a:extLst>
              <a:ext uri="{FF2B5EF4-FFF2-40B4-BE49-F238E27FC236}">
                <a16:creationId xmlns:a16="http://schemas.microsoft.com/office/drawing/2014/main" id="{734AEECB-107F-9DFE-A786-FCE3DEF885FE}"/>
              </a:ext>
            </a:extLst>
          </p:cNvPr>
          <p:cNvSpPr/>
          <p:nvPr/>
        </p:nvSpPr>
        <p:spPr>
          <a:xfrm>
            <a:off x="5534853" y="2803453"/>
            <a:ext cx="1603429" cy="596093"/>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pt-PT" b="1" dirty="0"/>
              <a:t>Objects</a:t>
            </a:r>
            <a:endParaRPr lang="en-US" b="1" dirty="0"/>
          </a:p>
        </p:txBody>
      </p:sp>
      <p:pic>
        <p:nvPicPr>
          <p:cNvPr id="30" name="Picture 29">
            <a:extLst>
              <a:ext uri="{FF2B5EF4-FFF2-40B4-BE49-F238E27FC236}">
                <a16:creationId xmlns:a16="http://schemas.microsoft.com/office/drawing/2014/main" id="{8C038E8A-A37B-1EDC-2BE5-8F9961FF5132}"/>
              </a:ext>
            </a:extLst>
          </p:cNvPr>
          <p:cNvPicPr>
            <a:picLocks noChangeAspect="1"/>
          </p:cNvPicPr>
          <p:nvPr/>
        </p:nvPicPr>
        <p:blipFill>
          <a:blip r:embed="rId3"/>
          <a:stretch>
            <a:fillRect/>
          </a:stretch>
        </p:blipFill>
        <p:spPr>
          <a:xfrm>
            <a:off x="4008096" y="2647813"/>
            <a:ext cx="907000" cy="907000"/>
          </a:xfrm>
          <a:prstGeom prst="rect">
            <a:avLst/>
          </a:prstGeom>
        </p:spPr>
      </p:pic>
      <p:sp>
        <p:nvSpPr>
          <p:cNvPr id="32" name="TextBox 31">
            <a:extLst>
              <a:ext uri="{FF2B5EF4-FFF2-40B4-BE49-F238E27FC236}">
                <a16:creationId xmlns:a16="http://schemas.microsoft.com/office/drawing/2014/main" id="{1FFF898A-C50A-0543-2D8F-580FE8BCA2A0}"/>
              </a:ext>
            </a:extLst>
          </p:cNvPr>
          <p:cNvSpPr txBox="1"/>
          <p:nvPr/>
        </p:nvSpPr>
        <p:spPr>
          <a:xfrm>
            <a:off x="838200" y="3780216"/>
            <a:ext cx="2936824" cy="369332"/>
          </a:xfrm>
          <a:prstGeom prst="rect">
            <a:avLst/>
          </a:prstGeom>
          <a:noFill/>
        </p:spPr>
        <p:txBody>
          <a:bodyPr wrap="square">
            <a:spAutoFit/>
          </a:bodyPr>
          <a:lstStyle/>
          <a:p>
            <a:r>
              <a:rPr lang="en-US" sz="1800" dirty="0">
                <a:solidFill>
                  <a:srgbClr val="00151E"/>
                </a:solidFill>
              </a:rPr>
              <a:t>Way of designing programs </a:t>
            </a:r>
            <a:endParaRPr lang="en-US" dirty="0"/>
          </a:p>
        </p:txBody>
      </p:sp>
      <p:pic>
        <p:nvPicPr>
          <p:cNvPr id="33" name="Picture 32">
            <a:extLst>
              <a:ext uri="{FF2B5EF4-FFF2-40B4-BE49-F238E27FC236}">
                <a16:creationId xmlns:a16="http://schemas.microsoft.com/office/drawing/2014/main" id="{5C680982-FF6B-145E-DA42-1F44344A9D26}"/>
              </a:ext>
            </a:extLst>
          </p:cNvPr>
          <p:cNvPicPr>
            <a:picLocks noChangeAspect="1"/>
          </p:cNvPicPr>
          <p:nvPr/>
        </p:nvPicPr>
        <p:blipFill>
          <a:blip r:embed="rId3"/>
          <a:stretch>
            <a:fillRect/>
          </a:stretch>
        </p:blipFill>
        <p:spPr>
          <a:xfrm rot="19793908">
            <a:off x="7444205" y="2141075"/>
            <a:ext cx="907000" cy="907000"/>
          </a:xfrm>
          <a:prstGeom prst="rect">
            <a:avLst/>
          </a:prstGeom>
        </p:spPr>
      </p:pic>
      <p:sp>
        <p:nvSpPr>
          <p:cNvPr id="34" name="Rectangle: Rounded Corners 33">
            <a:extLst>
              <a:ext uri="{FF2B5EF4-FFF2-40B4-BE49-F238E27FC236}">
                <a16:creationId xmlns:a16="http://schemas.microsoft.com/office/drawing/2014/main" id="{EF3360A7-05A7-5CAD-4FA2-762A4E42A665}"/>
              </a:ext>
            </a:extLst>
          </p:cNvPr>
          <p:cNvSpPr/>
          <p:nvPr/>
        </p:nvSpPr>
        <p:spPr>
          <a:xfrm>
            <a:off x="8774982" y="2146155"/>
            <a:ext cx="1603429" cy="596093"/>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pt-PT" b="1" dirty="0"/>
              <a:t>Properties</a:t>
            </a:r>
            <a:endParaRPr lang="en-US" b="1" dirty="0"/>
          </a:p>
        </p:txBody>
      </p:sp>
      <p:sp>
        <p:nvSpPr>
          <p:cNvPr id="35" name="Rectangle: Rounded Corners 34">
            <a:extLst>
              <a:ext uri="{FF2B5EF4-FFF2-40B4-BE49-F238E27FC236}">
                <a16:creationId xmlns:a16="http://schemas.microsoft.com/office/drawing/2014/main" id="{4859A825-5032-97A3-15CC-08322FC9DAA7}"/>
              </a:ext>
            </a:extLst>
          </p:cNvPr>
          <p:cNvSpPr/>
          <p:nvPr/>
        </p:nvSpPr>
        <p:spPr>
          <a:xfrm>
            <a:off x="8752674" y="3751428"/>
            <a:ext cx="1603429" cy="596093"/>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pt-PT" b="1" dirty="0"/>
              <a:t>Behaviors</a:t>
            </a:r>
            <a:endParaRPr lang="en-US" b="1" dirty="0"/>
          </a:p>
        </p:txBody>
      </p:sp>
      <p:pic>
        <p:nvPicPr>
          <p:cNvPr id="36" name="Picture 35">
            <a:extLst>
              <a:ext uri="{FF2B5EF4-FFF2-40B4-BE49-F238E27FC236}">
                <a16:creationId xmlns:a16="http://schemas.microsoft.com/office/drawing/2014/main" id="{F928F6D5-F39A-F7BE-ABE6-BDA1FF1D419B}"/>
              </a:ext>
            </a:extLst>
          </p:cNvPr>
          <p:cNvPicPr>
            <a:picLocks noChangeAspect="1"/>
          </p:cNvPicPr>
          <p:nvPr/>
        </p:nvPicPr>
        <p:blipFill>
          <a:blip r:embed="rId3"/>
          <a:stretch>
            <a:fillRect/>
          </a:stretch>
        </p:blipFill>
        <p:spPr>
          <a:xfrm rot="1759095">
            <a:off x="7472629" y="3082043"/>
            <a:ext cx="907000" cy="907000"/>
          </a:xfrm>
          <a:prstGeom prst="rect">
            <a:avLst/>
          </a:prstGeom>
        </p:spPr>
      </p:pic>
      <p:sp>
        <p:nvSpPr>
          <p:cNvPr id="42" name="TextBox 41">
            <a:extLst>
              <a:ext uri="{FF2B5EF4-FFF2-40B4-BE49-F238E27FC236}">
                <a16:creationId xmlns:a16="http://schemas.microsoft.com/office/drawing/2014/main" id="{18A29B67-A904-0021-ECA0-D5F7F19F39A1}"/>
              </a:ext>
            </a:extLst>
          </p:cNvPr>
          <p:cNvSpPr txBox="1"/>
          <p:nvPr/>
        </p:nvSpPr>
        <p:spPr>
          <a:xfrm>
            <a:off x="4946301" y="3633875"/>
            <a:ext cx="2936824" cy="646331"/>
          </a:xfrm>
          <a:prstGeom prst="rect">
            <a:avLst/>
          </a:prstGeom>
          <a:noFill/>
        </p:spPr>
        <p:txBody>
          <a:bodyPr wrap="square">
            <a:spAutoFit/>
          </a:bodyPr>
          <a:lstStyle/>
          <a:p>
            <a:r>
              <a:rPr lang="en-US" sz="1800" b="0" i="0" dirty="0">
                <a:solidFill>
                  <a:srgbClr val="000000"/>
                </a:solidFill>
                <a:effectLst/>
              </a:rPr>
              <a:t>Represent the </a:t>
            </a:r>
            <a:r>
              <a:rPr lang="en-US" sz="1800" b="1" i="0" dirty="0">
                <a:solidFill>
                  <a:srgbClr val="000000"/>
                </a:solidFill>
                <a:effectLst/>
              </a:rPr>
              <a:t>abstract data types</a:t>
            </a:r>
            <a:r>
              <a:rPr lang="en-US" sz="1800" b="0" i="0" dirty="0">
                <a:solidFill>
                  <a:srgbClr val="000000"/>
                </a:solidFill>
                <a:effectLst/>
              </a:rPr>
              <a:t> of your problem </a:t>
            </a:r>
            <a:endParaRPr lang="en-US" dirty="0"/>
          </a:p>
        </p:txBody>
      </p:sp>
      <p:sp>
        <p:nvSpPr>
          <p:cNvPr id="44" name="TextBox 43">
            <a:extLst>
              <a:ext uri="{FF2B5EF4-FFF2-40B4-BE49-F238E27FC236}">
                <a16:creationId xmlns:a16="http://schemas.microsoft.com/office/drawing/2014/main" id="{0A69773F-8818-0090-00D4-23A8DA82A4A1}"/>
              </a:ext>
            </a:extLst>
          </p:cNvPr>
          <p:cNvSpPr txBox="1"/>
          <p:nvPr/>
        </p:nvSpPr>
        <p:spPr>
          <a:xfrm>
            <a:off x="10193756" y="992318"/>
            <a:ext cx="1339266" cy="369332"/>
          </a:xfrm>
          <a:prstGeom prst="rect">
            <a:avLst/>
          </a:prstGeom>
          <a:noFill/>
        </p:spPr>
        <p:txBody>
          <a:bodyPr wrap="square">
            <a:spAutoFit/>
          </a:bodyPr>
          <a:lstStyle/>
          <a:p>
            <a:r>
              <a:rPr lang="en-US" sz="1800" b="0" i="0" dirty="0">
                <a:solidFill>
                  <a:srgbClr val="000000"/>
                </a:solidFill>
                <a:effectLst/>
              </a:rPr>
              <a:t>Stores data </a:t>
            </a:r>
            <a:endParaRPr lang="en-US" dirty="0"/>
          </a:p>
        </p:txBody>
      </p:sp>
      <p:sp>
        <p:nvSpPr>
          <p:cNvPr id="46" name="TextBox 45">
            <a:extLst>
              <a:ext uri="{FF2B5EF4-FFF2-40B4-BE49-F238E27FC236}">
                <a16:creationId xmlns:a16="http://schemas.microsoft.com/office/drawing/2014/main" id="{2F9B1394-3120-A689-EF78-07C1BAB18C87}"/>
              </a:ext>
            </a:extLst>
          </p:cNvPr>
          <p:cNvSpPr txBox="1"/>
          <p:nvPr/>
        </p:nvSpPr>
        <p:spPr>
          <a:xfrm>
            <a:off x="8459841" y="4689727"/>
            <a:ext cx="3141360" cy="646331"/>
          </a:xfrm>
          <a:prstGeom prst="rect">
            <a:avLst/>
          </a:prstGeom>
          <a:noFill/>
        </p:spPr>
        <p:txBody>
          <a:bodyPr wrap="square">
            <a:spAutoFit/>
          </a:bodyPr>
          <a:lstStyle/>
          <a:p>
            <a:r>
              <a:rPr lang="en-US" sz="1800" b="0" i="0" dirty="0">
                <a:solidFill>
                  <a:srgbClr val="000000"/>
                </a:solidFill>
                <a:effectLst/>
              </a:rPr>
              <a:t>Define actions or operations on the data</a:t>
            </a:r>
            <a:endParaRPr lang="en-US" dirty="0"/>
          </a:p>
        </p:txBody>
      </p:sp>
    </p:spTree>
    <p:extLst>
      <p:ext uri="{BB962C8B-B14F-4D97-AF65-F5344CB8AC3E}">
        <p14:creationId xmlns:p14="http://schemas.microsoft.com/office/powerpoint/2010/main" val="285174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4" grpId="0"/>
      <p:bldP spid="28" grpId="0" animBg="1"/>
      <p:bldP spid="32" grpId="0"/>
      <p:bldP spid="34" grpId="0" animBg="1"/>
      <p:bldP spid="35" grpId="0" animBg="1"/>
      <p:bldP spid="42" grpId="0"/>
      <p:bldP spid="44" grpId="0"/>
      <p:bldP spid="4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09"/>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a:t>
            </a:r>
            <a:endParaRPr lang="pt-PT" dirty="0"/>
          </a:p>
        </p:txBody>
      </p:sp>
      <p:sp>
        <p:nvSpPr>
          <p:cNvPr id="3" name="TextBox 2">
            <a:extLst>
              <a:ext uri="{FF2B5EF4-FFF2-40B4-BE49-F238E27FC236}">
                <a16:creationId xmlns:a16="http://schemas.microsoft.com/office/drawing/2014/main" id="{B35D5F6A-40F6-67AE-7CA6-1E1C109C752C}"/>
              </a:ext>
            </a:extLst>
          </p:cNvPr>
          <p:cNvSpPr txBox="1"/>
          <p:nvPr/>
        </p:nvSpPr>
        <p:spPr>
          <a:xfrm>
            <a:off x="3074521" y="1172319"/>
            <a:ext cx="897925" cy="461665"/>
          </a:xfrm>
          <a:prstGeom prst="rect">
            <a:avLst/>
          </a:prstGeom>
          <a:noFill/>
        </p:spPr>
        <p:txBody>
          <a:bodyPr wrap="square" rtlCol="0">
            <a:spAutoFit/>
          </a:bodyPr>
          <a:lstStyle/>
          <a:p>
            <a:r>
              <a:rPr lang="en-US" sz="2400" b="1" dirty="0"/>
              <a:t>Class</a:t>
            </a:r>
          </a:p>
        </p:txBody>
      </p:sp>
      <p:cxnSp>
        <p:nvCxnSpPr>
          <p:cNvPr id="6" name="Straight Arrow Connector 5">
            <a:extLst>
              <a:ext uri="{FF2B5EF4-FFF2-40B4-BE49-F238E27FC236}">
                <a16:creationId xmlns:a16="http://schemas.microsoft.com/office/drawing/2014/main" id="{0B69DAC5-F560-AEA4-A453-BDFF0A9531E7}"/>
              </a:ext>
            </a:extLst>
          </p:cNvPr>
          <p:cNvCxnSpPr>
            <a:cxnSpLocks/>
            <a:stCxn id="3" idx="2"/>
            <a:endCxn id="7" idx="0"/>
          </p:cNvCxnSpPr>
          <p:nvPr/>
        </p:nvCxnSpPr>
        <p:spPr>
          <a:xfrm>
            <a:off x="3523484" y="1633984"/>
            <a:ext cx="1706459" cy="510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500B8D5-361C-5A09-8D6F-DF8C970DE7B2}"/>
              </a:ext>
            </a:extLst>
          </p:cNvPr>
          <p:cNvSpPr txBox="1"/>
          <p:nvPr/>
        </p:nvSpPr>
        <p:spPr>
          <a:xfrm>
            <a:off x="4698602" y="2144481"/>
            <a:ext cx="1062682" cy="369332"/>
          </a:xfrm>
          <a:prstGeom prst="rect">
            <a:avLst/>
          </a:prstGeom>
          <a:noFill/>
        </p:spPr>
        <p:txBody>
          <a:bodyPr wrap="square" rtlCol="0">
            <a:spAutoFit/>
          </a:bodyPr>
          <a:lstStyle/>
          <a:p>
            <a:r>
              <a:rPr lang="en-US" b="1" dirty="0"/>
              <a:t>Methods</a:t>
            </a:r>
          </a:p>
        </p:txBody>
      </p:sp>
      <p:cxnSp>
        <p:nvCxnSpPr>
          <p:cNvPr id="11" name="Straight Arrow Connector 10">
            <a:extLst>
              <a:ext uri="{FF2B5EF4-FFF2-40B4-BE49-F238E27FC236}">
                <a16:creationId xmlns:a16="http://schemas.microsoft.com/office/drawing/2014/main" id="{70A798E0-5148-322A-49F9-1F46EE255AA0}"/>
              </a:ext>
            </a:extLst>
          </p:cNvPr>
          <p:cNvCxnSpPr>
            <a:cxnSpLocks/>
            <a:stCxn id="3" idx="2"/>
            <a:endCxn id="12" idx="0"/>
          </p:cNvCxnSpPr>
          <p:nvPr/>
        </p:nvCxnSpPr>
        <p:spPr>
          <a:xfrm flipH="1">
            <a:off x="2058124" y="1633984"/>
            <a:ext cx="1465360" cy="498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23B6037-DA4B-E2E7-3EDA-FBFA48E7DBAC}"/>
              </a:ext>
            </a:extLst>
          </p:cNvPr>
          <p:cNvSpPr txBox="1"/>
          <p:nvPr/>
        </p:nvSpPr>
        <p:spPr>
          <a:xfrm>
            <a:off x="1458821" y="2132877"/>
            <a:ext cx="1198606" cy="369332"/>
          </a:xfrm>
          <a:prstGeom prst="rect">
            <a:avLst/>
          </a:prstGeom>
          <a:noFill/>
        </p:spPr>
        <p:txBody>
          <a:bodyPr wrap="square" rtlCol="0">
            <a:spAutoFit/>
          </a:bodyPr>
          <a:lstStyle/>
          <a:p>
            <a:r>
              <a:rPr lang="en-US" b="1" dirty="0"/>
              <a:t>Attributes</a:t>
            </a:r>
          </a:p>
        </p:txBody>
      </p:sp>
      <p:sp>
        <p:nvSpPr>
          <p:cNvPr id="13" name="TextBox 12">
            <a:extLst>
              <a:ext uri="{FF2B5EF4-FFF2-40B4-BE49-F238E27FC236}">
                <a16:creationId xmlns:a16="http://schemas.microsoft.com/office/drawing/2014/main" id="{D178F146-9756-3E17-BE5B-9940C3B91E58}"/>
              </a:ext>
            </a:extLst>
          </p:cNvPr>
          <p:cNvSpPr txBox="1"/>
          <p:nvPr/>
        </p:nvSpPr>
        <p:spPr>
          <a:xfrm>
            <a:off x="4188130" y="1092238"/>
            <a:ext cx="8541606" cy="584775"/>
          </a:xfrm>
          <a:prstGeom prst="rect">
            <a:avLst/>
          </a:prstGeom>
          <a:noFill/>
        </p:spPr>
        <p:txBody>
          <a:bodyPr wrap="square" rtlCol="0">
            <a:spAutoFit/>
          </a:bodyPr>
          <a:lstStyle/>
          <a:p>
            <a:pPr marL="285750" indent="-285750" algn="l">
              <a:buFont typeface="Arial" panose="020B0604020202020204" pitchFamily="34" charset="0"/>
              <a:buChar char="•"/>
            </a:pPr>
            <a:r>
              <a:rPr lang="en-US" sz="1600" b="0" i="0" dirty="0">
                <a:solidFill>
                  <a:srgbClr val="374151"/>
                </a:solidFill>
                <a:effectLst/>
              </a:rPr>
              <a:t>A class is a </a:t>
            </a:r>
            <a:r>
              <a:rPr lang="en-US" sz="1600" b="1" i="0" dirty="0">
                <a:solidFill>
                  <a:srgbClr val="374151"/>
                </a:solidFill>
                <a:effectLst/>
              </a:rPr>
              <a:t>blueprint</a:t>
            </a:r>
            <a:r>
              <a:rPr lang="en-US" sz="1600" b="0" i="0" dirty="0">
                <a:solidFill>
                  <a:srgbClr val="374151"/>
                </a:solidFill>
                <a:effectLst/>
              </a:rPr>
              <a:t> or </a:t>
            </a:r>
            <a:r>
              <a:rPr lang="en-US" sz="1600" b="1" i="0" dirty="0">
                <a:solidFill>
                  <a:srgbClr val="374151"/>
                </a:solidFill>
                <a:effectLst/>
              </a:rPr>
              <a:t>template</a:t>
            </a:r>
            <a:r>
              <a:rPr lang="en-US" sz="1600" b="0" i="0" dirty="0">
                <a:solidFill>
                  <a:srgbClr val="374151"/>
                </a:solidFill>
                <a:effectLst/>
              </a:rPr>
              <a:t> for creating </a:t>
            </a:r>
            <a:r>
              <a:rPr lang="en-US" sz="1600" b="1" i="0" dirty="0">
                <a:solidFill>
                  <a:srgbClr val="374151"/>
                </a:solidFill>
                <a:effectLst/>
              </a:rPr>
              <a:t>objects</a:t>
            </a:r>
            <a:r>
              <a:rPr lang="en-US" sz="1600" b="0" i="0" dirty="0">
                <a:solidFill>
                  <a:srgbClr val="374151"/>
                </a:solidFill>
                <a:effectLst/>
              </a:rPr>
              <a:t> in object-oriented programming.</a:t>
            </a:r>
          </a:p>
          <a:p>
            <a:pPr marL="285750" indent="-285750" algn="l">
              <a:buFont typeface="Arial" panose="020B0604020202020204" pitchFamily="34" charset="0"/>
              <a:buChar char="•"/>
            </a:pPr>
            <a:r>
              <a:rPr lang="en-US" sz="1600" b="0" i="0" dirty="0">
                <a:solidFill>
                  <a:srgbClr val="374151"/>
                </a:solidFill>
                <a:effectLst/>
              </a:rPr>
              <a:t>It </a:t>
            </a:r>
            <a:r>
              <a:rPr lang="en-US" sz="1600" i="0" dirty="0">
                <a:solidFill>
                  <a:srgbClr val="374151"/>
                </a:solidFill>
                <a:effectLst/>
              </a:rPr>
              <a:t>defines the </a:t>
            </a:r>
            <a:r>
              <a:rPr lang="en-US" sz="1600" b="1" i="0" dirty="0">
                <a:solidFill>
                  <a:srgbClr val="374151"/>
                </a:solidFill>
                <a:effectLst/>
              </a:rPr>
              <a:t>structure</a:t>
            </a:r>
            <a:r>
              <a:rPr lang="en-US" sz="1600" i="0" dirty="0">
                <a:solidFill>
                  <a:srgbClr val="374151"/>
                </a:solidFill>
                <a:effectLst/>
              </a:rPr>
              <a:t> and </a:t>
            </a:r>
            <a:r>
              <a:rPr lang="en-US" sz="1600" b="1" i="0" dirty="0">
                <a:solidFill>
                  <a:srgbClr val="374151"/>
                </a:solidFill>
                <a:effectLst/>
              </a:rPr>
              <a:t>behavior</a:t>
            </a:r>
            <a:r>
              <a:rPr lang="en-US" sz="1600" i="0" dirty="0">
                <a:solidFill>
                  <a:srgbClr val="374151"/>
                </a:solidFill>
                <a:effectLst/>
              </a:rPr>
              <a:t> that the objects in the class will have.</a:t>
            </a:r>
          </a:p>
        </p:txBody>
      </p:sp>
      <p:sp>
        <p:nvSpPr>
          <p:cNvPr id="16" name="TextBox 15">
            <a:extLst>
              <a:ext uri="{FF2B5EF4-FFF2-40B4-BE49-F238E27FC236}">
                <a16:creationId xmlns:a16="http://schemas.microsoft.com/office/drawing/2014/main" id="{AD0A86EA-7C86-1DF1-BDAD-5292828A834F}"/>
              </a:ext>
            </a:extLst>
          </p:cNvPr>
          <p:cNvSpPr txBox="1"/>
          <p:nvPr/>
        </p:nvSpPr>
        <p:spPr>
          <a:xfrm>
            <a:off x="664121" y="4650812"/>
            <a:ext cx="8068961"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374151"/>
                </a:solidFill>
              </a:rPr>
              <a:t>A </a:t>
            </a:r>
            <a:r>
              <a:rPr lang="en-US" sz="1600" b="1" dirty="0">
                <a:solidFill>
                  <a:srgbClr val="374151"/>
                </a:solidFill>
              </a:rPr>
              <a:t>method</a:t>
            </a:r>
            <a:r>
              <a:rPr lang="en-US" sz="1600" dirty="0">
                <a:solidFill>
                  <a:srgbClr val="374151"/>
                </a:solidFill>
              </a:rPr>
              <a:t> is a </a:t>
            </a:r>
            <a:r>
              <a:rPr lang="en-US" sz="1600" b="1" dirty="0">
                <a:solidFill>
                  <a:srgbClr val="374151"/>
                </a:solidFill>
              </a:rPr>
              <a:t>function</a:t>
            </a:r>
            <a:r>
              <a:rPr lang="en-US" sz="1600" dirty="0">
                <a:solidFill>
                  <a:srgbClr val="374151"/>
                </a:solidFill>
              </a:rPr>
              <a:t> that allows the </a:t>
            </a:r>
            <a:r>
              <a:rPr lang="en-US" sz="1600" b="1" dirty="0">
                <a:solidFill>
                  <a:srgbClr val="374151"/>
                </a:solidFill>
              </a:rPr>
              <a:t>manipulation</a:t>
            </a:r>
            <a:r>
              <a:rPr lang="en-US" sz="1600" dirty="0">
                <a:solidFill>
                  <a:srgbClr val="374151"/>
                </a:solidFill>
              </a:rPr>
              <a:t> of an </a:t>
            </a:r>
            <a:r>
              <a:rPr lang="en-US" sz="1600" b="1" dirty="0">
                <a:solidFill>
                  <a:srgbClr val="374151"/>
                </a:solidFill>
              </a:rPr>
              <a:t>object</a:t>
            </a:r>
          </a:p>
        </p:txBody>
      </p:sp>
      <p:sp>
        <p:nvSpPr>
          <p:cNvPr id="17" name="TextBox 16">
            <a:extLst>
              <a:ext uri="{FF2B5EF4-FFF2-40B4-BE49-F238E27FC236}">
                <a16:creationId xmlns:a16="http://schemas.microsoft.com/office/drawing/2014/main" id="{3DD46695-28BC-533A-C719-82E5E92EB597}"/>
              </a:ext>
            </a:extLst>
          </p:cNvPr>
          <p:cNvSpPr txBox="1"/>
          <p:nvPr/>
        </p:nvSpPr>
        <p:spPr>
          <a:xfrm>
            <a:off x="664121" y="3366962"/>
            <a:ext cx="6041479" cy="1077218"/>
          </a:xfrm>
          <a:prstGeom prst="rect">
            <a:avLst/>
          </a:prstGeom>
          <a:noFill/>
        </p:spPr>
        <p:txBody>
          <a:bodyPr wrap="square" rtlCol="0">
            <a:spAutoFit/>
          </a:bodyPr>
          <a:lstStyle/>
          <a:p>
            <a:pPr marL="285750" indent="-285750" algn="l">
              <a:buFont typeface="Arial" panose="020B0604020202020204" pitchFamily="34" charset="0"/>
              <a:buChar char="•"/>
            </a:pPr>
            <a:r>
              <a:rPr lang="en-US" sz="1600" b="1" i="0" dirty="0">
                <a:solidFill>
                  <a:srgbClr val="374151"/>
                </a:solidFill>
                <a:effectLst/>
              </a:rPr>
              <a:t>Attributes </a:t>
            </a:r>
            <a:r>
              <a:rPr lang="en-US" sz="1600" i="0" dirty="0">
                <a:solidFill>
                  <a:srgbClr val="374151"/>
                </a:solidFill>
                <a:effectLst/>
              </a:rPr>
              <a:t>are</a:t>
            </a:r>
            <a:r>
              <a:rPr lang="en-US" sz="1600" b="1" i="0" dirty="0">
                <a:solidFill>
                  <a:srgbClr val="374151"/>
                </a:solidFill>
                <a:effectLst/>
              </a:rPr>
              <a:t> data associated with objects of a class or a method</a:t>
            </a:r>
            <a:r>
              <a:rPr lang="en-US" sz="1600" b="0" i="0" dirty="0">
                <a:solidFill>
                  <a:srgbClr val="374151"/>
                </a:solidFill>
                <a:effectLst/>
              </a:rPr>
              <a:t>. They </a:t>
            </a:r>
            <a:r>
              <a:rPr lang="en-US" sz="1600" b="1" i="0" dirty="0">
                <a:solidFill>
                  <a:srgbClr val="374151"/>
                </a:solidFill>
                <a:effectLst/>
              </a:rPr>
              <a:t>store information </a:t>
            </a:r>
            <a:r>
              <a:rPr lang="en-US" sz="1600" b="0" i="0" dirty="0">
                <a:solidFill>
                  <a:srgbClr val="374151"/>
                </a:solidFill>
                <a:effectLst/>
              </a:rPr>
              <a:t>about the </a:t>
            </a:r>
            <a:r>
              <a:rPr lang="en-US" sz="1600" b="1" i="0" dirty="0">
                <a:solidFill>
                  <a:srgbClr val="374151"/>
                </a:solidFill>
                <a:effectLst/>
              </a:rPr>
              <a:t>state of the objects</a:t>
            </a:r>
            <a:r>
              <a:rPr lang="en-US" sz="1600" b="0" i="0" dirty="0">
                <a:solidFill>
                  <a:srgbClr val="374151"/>
                </a:solidFill>
                <a:effectLst/>
              </a:rPr>
              <a:t>.</a:t>
            </a:r>
          </a:p>
          <a:p>
            <a:pPr marL="285750" indent="-285750" algn="l">
              <a:buFont typeface="Arial" panose="020B0604020202020204" pitchFamily="34" charset="0"/>
              <a:buChar char="•"/>
            </a:pPr>
            <a:r>
              <a:rPr lang="en-US" sz="1600" b="0" i="0" dirty="0">
                <a:solidFill>
                  <a:srgbClr val="374151"/>
                </a:solidFill>
                <a:effectLst/>
              </a:rPr>
              <a:t>Attributes can be variables that hold different types of data, such as numbers, strings, or other objects.</a:t>
            </a:r>
          </a:p>
        </p:txBody>
      </p:sp>
      <p:sp>
        <p:nvSpPr>
          <p:cNvPr id="22" name="TextBox 21">
            <a:extLst>
              <a:ext uri="{FF2B5EF4-FFF2-40B4-BE49-F238E27FC236}">
                <a16:creationId xmlns:a16="http://schemas.microsoft.com/office/drawing/2014/main" id="{48CC41F9-89D4-910C-B076-E296060A1AE1}"/>
              </a:ext>
            </a:extLst>
          </p:cNvPr>
          <p:cNvSpPr txBox="1"/>
          <p:nvPr/>
        </p:nvSpPr>
        <p:spPr>
          <a:xfrm>
            <a:off x="5033318" y="1798124"/>
            <a:ext cx="1062682" cy="276999"/>
          </a:xfrm>
          <a:prstGeom prst="rect">
            <a:avLst/>
          </a:prstGeom>
          <a:noFill/>
        </p:spPr>
        <p:txBody>
          <a:bodyPr wrap="square" rtlCol="0">
            <a:spAutoFit/>
          </a:bodyPr>
          <a:lstStyle/>
          <a:p>
            <a:r>
              <a:rPr lang="en-US" sz="1200" dirty="0"/>
              <a:t>contains</a:t>
            </a:r>
            <a:endParaRPr lang="en-US" dirty="0"/>
          </a:p>
        </p:txBody>
      </p:sp>
      <p:sp>
        <p:nvSpPr>
          <p:cNvPr id="23" name="TextBox 22">
            <a:extLst>
              <a:ext uri="{FF2B5EF4-FFF2-40B4-BE49-F238E27FC236}">
                <a16:creationId xmlns:a16="http://schemas.microsoft.com/office/drawing/2014/main" id="{F91F575E-9071-5921-BE71-9054596553BE}"/>
              </a:ext>
            </a:extLst>
          </p:cNvPr>
          <p:cNvSpPr txBox="1"/>
          <p:nvPr/>
        </p:nvSpPr>
        <p:spPr>
          <a:xfrm>
            <a:off x="1393478" y="1815976"/>
            <a:ext cx="1062682" cy="276999"/>
          </a:xfrm>
          <a:prstGeom prst="rect">
            <a:avLst/>
          </a:prstGeom>
          <a:noFill/>
        </p:spPr>
        <p:txBody>
          <a:bodyPr wrap="square" rtlCol="0">
            <a:spAutoFit/>
          </a:bodyPr>
          <a:lstStyle/>
          <a:p>
            <a:r>
              <a:rPr lang="en-US" sz="1200" dirty="0"/>
              <a:t>contains</a:t>
            </a:r>
            <a:endParaRPr lang="en-US" dirty="0"/>
          </a:p>
        </p:txBody>
      </p:sp>
      <p:pic>
        <p:nvPicPr>
          <p:cNvPr id="5" name="Picture 4">
            <a:extLst>
              <a:ext uri="{FF2B5EF4-FFF2-40B4-BE49-F238E27FC236}">
                <a16:creationId xmlns:a16="http://schemas.microsoft.com/office/drawing/2014/main" id="{1D9AD100-B4C5-7BA9-F0C5-390CD3AB07A1}"/>
              </a:ext>
            </a:extLst>
          </p:cNvPr>
          <p:cNvPicPr>
            <a:picLocks noChangeAspect="1"/>
          </p:cNvPicPr>
          <p:nvPr/>
        </p:nvPicPr>
        <p:blipFill>
          <a:blip r:embed="rId3"/>
          <a:stretch>
            <a:fillRect/>
          </a:stretch>
        </p:blipFill>
        <p:spPr>
          <a:xfrm>
            <a:off x="7369088" y="2670290"/>
            <a:ext cx="4158791" cy="2850848"/>
          </a:xfrm>
          <a:prstGeom prst="rect">
            <a:avLst/>
          </a:prstGeom>
        </p:spPr>
      </p:pic>
      <p:sp>
        <p:nvSpPr>
          <p:cNvPr id="4" name="TextBox 3">
            <a:extLst>
              <a:ext uri="{FF2B5EF4-FFF2-40B4-BE49-F238E27FC236}">
                <a16:creationId xmlns:a16="http://schemas.microsoft.com/office/drawing/2014/main" id="{DB9384B2-68D8-E40D-F809-02551DEBF323}"/>
              </a:ext>
            </a:extLst>
          </p:cNvPr>
          <p:cNvSpPr txBox="1"/>
          <p:nvPr/>
        </p:nvSpPr>
        <p:spPr>
          <a:xfrm>
            <a:off x="2090208" y="5793139"/>
            <a:ext cx="5592516" cy="646331"/>
          </a:xfrm>
          <a:prstGeom prst="rect">
            <a:avLst/>
          </a:prstGeom>
          <a:noFill/>
        </p:spPr>
        <p:txBody>
          <a:bodyPr wrap="square" rtlCol="0">
            <a:spAutoFit/>
          </a:bodyPr>
          <a:lstStyle/>
          <a:p>
            <a:pPr algn="just"/>
            <a:r>
              <a:rPr lang="pt-PT" b="1" dirty="0"/>
              <a:t>Methods</a:t>
            </a:r>
            <a:r>
              <a:rPr lang="pt-PT" dirty="0"/>
              <a:t> ~ </a:t>
            </a:r>
            <a:r>
              <a:rPr lang="pt-PT" b="1" dirty="0"/>
              <a:t>functions</a:t>
            </a:r>
            <a:r>
              <a:rPr lang="pt-PT" dirty="0"/>
              <a:t> of a class</a:t>
            </a:r>
          </a:p>
          <a:p>
            <a:pPr algn="just"/>
            <a:r>
              <a:rPr lang="pt-PT" b="1" dirty="0"/>
              <a:t>Attributes </a:t>
            </a:r>
            <a:r>
              <a:rPr lang="pt-PT" dirty="0"/>
              <a:t>~ </a:t>
            </a:r>
            <a:r>
              <a:rPr lang="pt-PT" b="1" dirty="0"/>
              <a:t>variables</a:t>
            </a:r>
            <a:r>
              <a:rPr lang="pt-PT" dirty="0"/>
              <a:t> of a class or method</a:t>
            </a:r>
          </a:p>
        </p:txBody>
      </p:sp>
      <p:cxnSp>
        <p:nvCxnSpPr>
          <p:cNvPr id="18" name="Straight Arrow Connector 17">
            <a:extLst>
              <a:ext uri="{FF2B5EF4-FFF2-40B4-BE49-F238E27FC236}">
                <a16:creationId xmlns:a16="http://schemas.microsoft.com/office/drawing/2014/main" id="{4F39E540-3C0A-0843-FCB1-4A626F1B339D}"/>
              </a:ext>
            </a:extLst>
          </p:cNvPr>
          <p:cNvCxnSpPr>
            <a:cxnSpLocks/>
            <a:stCxn id="7" idx="1"/>
            <a:endCxn id="12" idx="3"/>
          </p:cNvCxnSpPr>
          <p:nvPr/>
        </p:nvCxnSpPr>
        <p:spPr>
          <a:xfrm flipH="1" flipV="1">
            <a:off x="2657427" y="2317543"/>
            <a:ext cx="2041175" cy="1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9EA95B3-9DE8-DDE8-32CD-2FC37CEACDFF}"/>
              </a:ext>
            </a:extLst>
          </p:cNvPr>
          <p:cNvSpPr txBox="1"/>
          <p:nvPr/>
        </p:nvSpPr>
        <p:spPr>
          <a:xfrm>
            <a:off x="3113416" y="2043085"/>
            <a:ext cx="1062682" cy="286076"/>
          </a:xfrm>
          <a:prstGeom prst="rect">
            <a:avLst/>
          </a:prstGeom>
          <a:noFill/>
        </p:spPr>
        <p:txBody>
          <a:bodyPr wrap="square" rtlCol="0">
            <a:spAutoFit/>
          </a:bodyPr>
          <a:lstStyle/>
          <a:p>
            <a:r>
              <a:rPr lang="en-US" sz="1200" dirty="0"/>
              <a:t>might contain</a:t>
            </a:r>
            <a:endParaRPr lang="en-US" dirty="0"/>
          </a:p>
        </p:txBody>
      </p:sp>
    </p:spTree>
    <p:extLst>
      <p:ext uri="{BB962C8B-B14F-4D97-AF65-F5344CB8AC3E}">
        <p14:creationId xmlns:p14="http://schemas.microsoft.com/office/powerpoint/2010/main" val="2629100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A7A47-C0AD-76D1-4EFC-A06CA00BA2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5FBF3B-483D-DF74-B8D2-8A5DF4799519}"/>
              </a:ext>
            </a:extLst>
          </p:cNvPr>
          <p:cNvSpPr>
            <a:spLocks noGrp="1"/>
          </p:cNvSpPr>
          <p:nvPr>
            <p:ph type="title"/>
          </p:nvPr>
        </p:nvSpPr>
        <p:spPr>
          <a:xfrm>
            <a:off x="838200" y="-56600"/>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Examples – Python </a:t>
            </a:r>
            <a:endParaRPr lang="pt-PT" dirty="0"/>
          </a:p>
        </p:txBody>
      </p:sp>
      <p:sp>
        <p:nvSpPr>
          <p:cNvPr id="4" name="CaixaDeTexto 3">
            <a:extLst>
              <a:ext uri="{FF2B5EF4-FFF2-40B4-BE49-F238E27FC236}">
                <a16:creationId xmlns:a16="http://schemas.microsoft.com/office/drawing/2014/main" id="{89A54105-3E7B-6BD8-74E7-AB4735A3301B}"/>
              </a:ext>
            </a:extLst>
          </p:cNvPr>
          <p:cNvSpPr txBox="1"/>
          <p:nvPr/>
        </p:nvSpPr>
        <p:spPr>
          <a:xfrm>
            <a:off x="680720" y="1726163"/>
            <a:ext cx="10673080" cy="3693319"/>
          </a:xfrm>
          <a:prstGeom prst="rect">
            <a:avLst/>
          </a:prstGeom>
          <a:noFill/>
        </p:spPr>
        <p:txBody>
          <a:bodyPr wrap="square" rtlCol="0">
            <a:spAutoFit/>
          </a:bodyPr>
          <a:lstStyle/>
          <a:p>
            <a:pPr marL="285750" lvl="0" indent="-285750" algn="just">
              <a:buFont typeface="Arial" panose="020B0604020202020204" pitchFamily="34" charset="0"/>
              <a:buChar char="•"/>
              <a:defRPr/>
            </a:pPr>
            <a:r>
              <a:rPr lang="en-US" dirty="0">
                <a:solidFill>
                  <a:srgbClr val="374151"/>
                </a:solidFill>
              </a:rPr>
              <a:t>In Python, all </a:t>
            </a:r>
            <a:r>
              <a:rPr lang="en-US" b="1" dirty="0">
                <a:solidFill>
                  <a:srgbClr val="374151"/>
                </a:solidFill>
              </a:rPr>
              <a:t>data structures </a:t>
            </a:r>
            <a:r>
              <a:rPr lang="en-US" dirty="0">
                <a:solidFill>
                  <a:srgbClr val="374151"/>
                </a:solidFill>
              </a:rPr>
              <a:t>and </a:t>
            </a:r>
            <a:r>
              <a:rPr lang="en-US" b="1" dirty="0">
                <a:solidFill>
                  <a:srgbClr val="374151"/>
                </a:solidFill>
              </a:rPr>
              <a:t>object types are organized into classes</a:t>
            </a:r>
            <a:r>
              <a:rPr lang="en-US" dirty="0">
                <a:solidFill>
                  <a:srgbClr val="374151"/>
                </a:solidFill>
              </a:rPr>
              <a:t>, following the principles of Object-Oriented Programming (OOP). For example, when we print the data type of an integer using `</a:t>
            </a:r>
            <a:r>
              <a:rPr lang="en-US" b="1" dirty="0">
                <a:solidFill>
                  <a:srgbClr val="374151"/>
                </a:solidFill>
              </a:rPr>
              <a:t>type(5)</a:t>
            </a:r>
            <a:r>
              <a:rPr lang="en-US" dirty="0">
                <a:solidFill>
                  <a:srgbClr val="374151"/>
                </a:solidFill>
              </a:rPr>
              <a:t>`, we get `</a:t>
            </a:r>
            <a:r>
              <a:rPr lang="en-US" b="1" dirty="0">
                <a:solidFill>
                  <a:srgbClr val="374151"/>
                </a:solidFill>
              </a:rPr>
              <a:t>class 'int'</a:t>
            </a:r>
            <a:r>
              <a:rPr lang="en-US" dirty="0">
                <a:solidFill>
                  <a:srgbClr val="374151"/>
                </a:solidFill>
              </a:rPr>
              <a:t>`, indicating that the integer is an instance of the `int` class.</a:t>
            </a: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r>
              <a:rPr lang="en-US" dirty="0">
                <a:solidFill>
                  <a:srgbClr val="374151"/>
                </a:solidFill>
              </a:rPr>
              <a:t>Classes in Python serve as </a:t>
            </a:r>
            <a:r>
              <a:rPr lang="en-US" b="1" dirty="0">
                <a:solidFill>
                  <a:srgbClr val="374151"/>
                </a:solidFill>
              </a:rPr>
              <a:t>blueprints for creating specific objects that share common characteristics and behaviors</a:t>
            </a:r>
            <a:r>
              <a:rPr lang="en-US" dirty="0">
                <a:solidFill>
                  <a:srgbClr val="374151"/>
                </a:solidFill>
              </a:rPr>
              <a:t>. They allow us </a:t>
            </a:r>
            <a:r>
              <a:rPr lang="en-US" b="1" dirty="0">
                <a:solidFill>
                  <a:srgbClr val="374151"/>
                </a:solidFill>
              </a:rPr>
              <a:t>to organize code in a more modular and reusable way</a:t>
            </a:r>
            <a:r>
              <a:rPr lang="en-US" dirty="0">
                <a:solidFill>
                  <a:srgbClr val="374151"/>
                </a:solidFill>
              </a:rPr>
              <a:t>.</a:t>
            </a:r>
            <a:endParaRPr lang="pt-BR" dirty="0">
              <a:solidFill>
                <a:srgbClr val="374151"/>
              </a:solidFill>
            </a:endParaRPr>
          </a:p>
        </p:txBody>
      </p:sp>
      <p:sp>
        <p:nvSpPr>
          <p:cNvPr id="7" name="Content Placeholder 2">
            <a:extLst>
              <a:ext uri="{FF2B5EF4-FFF2-40B4-BE49-F238E27FC236}">
                <a16:creationId xmlns:a16="http://schemas.microsoft.com/office/drawing/2014/main" id="{2C3B8762-F60B-11D8-8E5E-60B822AAE481}"/>
              </a:ext>
            </a:extLst>
          </p:cNvPr>
          <p:cNvSpPr txBox="1">
            <a:spLocks/>
          </p:cNvSpPr>
          <p:nvPr/>
        </p:nvSpPr>
        <p:spPr>
          <a:xfrm>
            <a:off x="1959428" y="3298077"/>
            <a:ext cx="7660059" cy="905059"/>
          </a:xfrm>
          <a:prstGeom prst="rect">
            <a:avLst/>
          </a:prstGeom>
          <a:solidFill>
            <a:schemeClr val="tx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example = [</a:t>
            </a:r>
            <a:r>
              <a:rPr lang="en-US" sz="1300" dirty="0">
                <a:solidFill>
                  <a:schemeClr val="accent6"/>
                </a:solidFill>
                <a:latin typeface="Consolas" panose="020B0609020204030204" pitchFamily="49" charset="0"/>
                <a:ea typeface="Verdana" panose="020B0604030504040204" pitchFamily="34" charset="0"/>
                <a:cs typeface="Sans Serif Collection" panose="020B0502040504020204" pitchFamily="34" charset="0"/>
              </a:rPr>
              <a:t>1</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“blackberry“</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accent6"/>
                </a:solidFill>
                <a:latin typeface="Consolas" panose="020B0609020204030204" pitchFamily="49" charset="0"/>
                <a:ea typeface="Verdana" panose="020B0604030504040204" pitchFamily="34" charset="0"/>
                <a:cs typeface="Sans Serif Collection" panose="020B0502040504020204" pitchFamily="34" charset="0"/>
              </a:rPr>
              <a:t>0</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accent6"/>
                </a:solidFill>
                <a:latin typeface="Consolas" panose="020B0609020204030204" pitchFamily="49" charset="0"/>
                <a:ea typeface="Verdana" panose="020B0604030504040204" pitchFamily="34" charset="0"/>
                <a:cs typeface="Sans Serif Collection" panose="020B0502040504020204" pitchFamily="34" charset="0"/>
              </a:rPr>
              <a:t>1</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chemeClr val="accent6"/>
                </a:solidFill>
                <a:latin typeface="Consolas" panose="020B0609020204030204" pitchFamily="49" charset="0"/>
                <a:ea typeface="Verdana" panose="020B0604030504040204" pitchFamily="34" charset="0"/>
                <a:cs typeface="Sans Serif Collection" panose="020B0502040504020204" pitchFamily="34" charset="0"/>
              </a:rPr>
              <a:t> 2</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accent6"/>
                </a:solidFill>
                <a:latin typeface="Consolas" panose="020B0609020204030204" pitchFamily="49" charset="0"/>
                <a:ea typeface="Verdana" panose="020B0604030504040204" pitchFamily="34" charset="0"/>
                <a:cs typeface="Sans Serif Collection" panose="020B0502040504020204" pitchFamily="34" charset="0"/>
              </a:rPr>
              <a:t>3</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2</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3</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5</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type</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(x)</a:t>
            </a:r>
            <a:r>
              <a:rPr lang="en-US" sz="1300" dirty="0">
                <a:solidFill>
                  <a:srgbClr val="0070C0"/>
                </a:solidFill>
                <a:latin typeface="Consolas" panose="020B0609020204030204" pitchFamily="49" charset="0"/>
                <a:ea typeface="Verdana" panose="020B0604030504040204" pitchFamily="34" charset="0"/>
                <a:cs typeface="Sans Serif Collection" panose="020B0502040504020204" pitchFamily="34" charset="0"/>
              </a:rPr>
              <a:t> for </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x </a:t>
            </a:r>
            <a:r>
              <a:rPr lang="en-US" sz="1300" dirty="0">
                <a:solidFill>
                  <a:srgbClr val="0070C0"/>
                </a:solidFill>
                <a:latin typeface="Consolas" panose="020B0609020204030204" pitchFamily="49" charset="0"/>
                <a:ea typeface="Verdana" panose="020B0604030504040204" pitchFamily="34" charset="0"/>
                <a:cs typeface="Sans Serif Collection" panose="020B0502040504020204" pitchFamily="34" charset="0"/>
              </a:rPr>
              <a:t>in </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example])</a:t>
            </a: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[&lt;class ‘int’&gt;, &lt;class ‘str’&gt;, &lt;class ‘</a:t>
            </a:r>
            <a:r>
              <a:rPr lang="en-US" sz="1300" dirty="0" err="1">
                <a:solidFill>
                  <a:schemeClr val="bg1"/>
                </a:solidFill>
                <a:latin typeface="Consolas" panose="020B0609020204030204" pitchFamily="49" charset="0"/>
                <a:ea typeface="Verdana" panose="020B0604030504040204" pitchFamily="34" charset="0"/>
                <a:cs typeface="Sans Serif Collection" panose="020B0502040504020204" pitchFamily="34" charset="0"/>
              </a:rPr>
              <a:t>dict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’&gt;, &lt;class ‘list’&gt;, &lt;class ‘tuple’&gt;]</a:t>
            </a:r>
          </a:p>
        </p:txBody>
      </p:sp>
    </p:spTree>
    <p:custDataLst>
      <p:tags r:id="rId1"/>
    </p:custDataLst>
    <p:extLst>
      <p:ext uri="{BB962C8B-B14F-4D97-AF65-F5344CB8AC3E}">
        <p14:creationId xmlns:p14="http://schemas.microsoft.com/office/powerpoint/2010/main" val="691010939"/>
      </p:ext>
    </p:extLst>
  </p:cSld>
  <p:clrMapOvr>
    <a:masterClrMapping/>
  </p:clrMapOvr>
  <mc:AlternateContent xmlns:mc="http://schemas.openxmlformats.org/markup-compatibility/2006" xmlns:p14="http://schemas.microsoft.com/office/powerpoint/2010/main">
    <mc:Choice Requires="p14">
      <p:transition spd="slow" p14:dur="2000" advTm="2592"/>
    </mc:Choice>
    <mc:Fallback xmlns="">
      <p:transition spd="slow" advTm="25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806" y="25608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examples from Python</a:t>
            </a:r>
            <a:endParaRPr lang="pt-PT" dirty="0"/>
          </a:p>
        </p:txBody>
      </p:sp>
      <p:sp>
        <p:nvSpPr>
          <p:cNvPr id="13" name="TextBox 12">
            <a:extLst>
              <a:ext uri="{FF2B5EF4-FFF2-40B4-BE49-F238E27FC236}">
                <a16:creationId xmlns:a16="http://schemas.microsoft.com/office/drawing/2014/main" id="{D178F146-9756-3E17-BE5B-9940C3B91E58}"/>
              </a:ext>
            </a:extLst>
          </p:cNvPr>
          <p:cNvSpPr txBox="1"/>
          <p:nvPr/>
        </p:nvSpPr>
        <p:spPr>
          <a:xfrm>
            <a:off x="1059594" y="1304554"/>
            <a:ext cx="11132406" cy="4247317"/>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pt-PT" sz="1800" b="0" i="0" u="none" strike="noStrike" kern="1200" cap="none" spc="0" normalizeH="0" baseline="0" noProof="0" dirty="0">
              <a:ln>
                <a:noFill/>
              </a:ln>
              <a:solidFill>
                <a:srgbClr val="00151E"/>
              </a:solidFill>
              <a:effectLst/>
              <a:uLnTx/>
              <a:uFillTx/>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dirty="0">
                <a:solidFill>
                  <a:srgbClr val="00151E"/>
                </a:solidFill>
              </a:rPr>
              <a:t>Example: </a:t>
            </a:r>
            <a:endParaRPr kumimoji="0" lang="pt-PT" sz="1800" b="0" i="0" u="none" strike="noStrike" kern="1200" cap="none" spc="0" normalizeH="0" baseline="0" noProof="0" dirty="0">
              <a:ln>
                <a:noFill/>
              </a:ln>
              <a:solidFill>
                <a:srgbClr val="00151E"/>
              </a:solidFill>
              <a:effectLst/>
              <a:uLnTx/>
              <a:uFillTx/>
              <a:ea typeface="+mn-ea"/>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b="0" i="0" dirty="0">
                <a:solidFill>
                  <a:srgbClr val="374151"/>
                </a:solidFill>
                <a:effectLst/>
              </a:rPr>
              <a:t>The NumPy library defines a class called an </a:t>
            </a:r>
            <a:r>
              <a:rPr lang="en-US" b="1" i="0" dirty="0">
                <a:solidFill>
                  <a:srgbClr val="374151"/>
                </a:solidFill>
                <a:effectLst/>
              </a:rPr>
              <a:t>array</a:t>
            </a:r>
            <a:r>
              <a:rPr lang="en-US" b="0" i="0" dirty="0">
                <a:solidFill>
                  <a:srgbClr val="374151"/>
                </a:solidFill>
                <a:effectLst/>
              </a:rPr>
              <a:t>; </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b="0" i="0" dirty="0">
                <a:solidFill>
                  <a:srgbClr val="374151"/>
                </a:solidFill>
                <a:effectLst/>
              </a:rPr>
              <a:t>When creating a NumPy array, we are creating an object that instantiates that class; </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dirty="0">
              <a:solidFill>
                <a:srgbClr val="374151"/>
              </a:solidFill>
            </a:endParaRPr>
          </a:p>
          <a:p>
            <a:pPr marR="0" lvl="1" algn="l" defTabSz="914400" rtl="0" eaLnBrk="1" fontAlgn="auto" latinLnBrk="0" hangingPunct="1">
              <a:lnSpc>
                <a:spcPct val="150000"/>
              </a:lnSpc>
              <a:spcBef>
                <a:spcPts val="0"/>
              </a:spcBef>
              <a:spcAft>
                <a:spcPts val="0"/>
              </a:spcAft>
              <a:buClrTx/>
              <a:buSzTx/>
              <a:tabLst/>
              <a:defRPr/>
            </a:pPr>
            <a:endParaRPr lang="en-US" b="0" i="0" dirty="0">
              <a:solidFill>
                <a:srgbClr val="374151"/>
              </a:solidFill>
              <a:effectLst/>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b="0" i="0" dirty="0">
                <a:solidFill>
                  <a:srgbClr val="374151"/>
                </a:solidFill>
                <a:effectLst/>
              </a:rPr>
              <a:t>From a class (array), we can create multiple objects (our variables); </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b="0" i="0" dirty="0">
                <a:solidFill>
                  <a:srgbClr val="374151"/>
                </a:solidFill>
                <a:effectLst/>
              </a:rPr>
              <a:t>Arrays have associated attributes and methods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374151"/>
              </a:solidFill>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374151"/>
              </a:solidFill>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pic>
        <p:nvPicPr>
          <p:cNvPr id="5" name="Picture 4">
            <a:extLst>
              <a:ext uri="{FF2B5EF4-FFF2-40B4-BE49-F238E27FC236}">
                <a16:creationId xmlns:a16="http://schemas.microsoft.com/office/drawing/2014/main" id="{63699452-0989-D4AA-BC11-80E252774EE2}"/>
              </a:ext>
            </a:extLst>
          </p:cNvPr>
          <p:cNvPicPr>
            <a:picLocks noChangeAspect="1"/>
          </p:cNvPicPr>
          <p:nvPr/>
        </p:nvPicPr>
        <p:blipFill>
          <a:blip r:embed="rId3"/>
          <a:stretch>
            <a:fillRect/>
          </a:stretch>
        </p:blipFill>
        <p:spPr>
          <a:xfrm>
            <a:off x="3170692" y="3184300"/>
            <a:ext cx="4863396" cy="489399"/>
          </a:xfrm>
          <a:prstGeom prst="rect">
            <a:avLst/>
          </a:prstGeom>
        </p:spPr>
      </p:pic>
      <p:pic>
        <p:nvPicPr>
          <p:cNvPr id="9" name="Picture 8">
            <a:extLst>
              <a:ext uri="{FF2B5EF4-FFF2-40B4-BE49-F238E27FC236}">
                <a16:creationId xmlns:a16="http://schemas.microsoft.com/office/drawing/2014/main" id="{E838AC0E-3605-7FEA-8C07-01E4A5FD4F6A}"/>
              </a:ext>
            </a:extLst>
          </p:cNvPr>
          <p:cNvPicPr>
            <a:picLocks noChangeAspect="1"/>
          </p:cNvPicPr>
          <p:nvPr/>
        </p:nvPicPr>
        <p:blipFill>
          <a:blip r:embed="rId4"/>
          <a:stretch>
            <a:fillRect/>
          </a:stretch>
        </p:blipFill>
        <p:spPr>
          <a:xfrm>
            <a:off x="4059687" y="4824581"/>
            <a:ext cx="3350732" cy="727290"/>
          </a:xfrm>
          <a:prstGeom prst="rect">
            <a:avLst/>
          </a:prstGeom>
        </p:spPr>
      </p:pic>
    </p:spTree>
    <p:extLst>
      <p:ext uri="{BB962C8B-B14F-4D97-AF65-F5344CB8AC3E}">
        <p14:creationId xmlns:p14="http://schemas.microsoft.com/office/powerpoint/2010/main" val="549542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A7A47-C0AD-76D1-4EFC-A06CA00BA2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5FBF3B-483D-DF74-B8D2-8A5DF4799519}"/>
              </a:ext>
            </a:extLst>
          </p:cNvPr>
          <p:cNvSpPr>
            <a:spLocks noGrp="1"/>
          </p:cNvSpPr>
          <p:nvPr>
            <p:ph type="title"/>
          </p:nvPr>
        </p:nvSpPr>
        <p:spPr>
          <a:xfrm>
            <a:off x="838200" y="-56600"/>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Examples – General  </a:t>
            </a:r>
            <a:endParaRPr lang="pt-PT" dirty="0"/>
          </a:p>
        </p:txBody>
      </p:sp>
      <p:sp>
        <p:nvSpPr>
          <p:cNvPr id="4" name="CaixaDeTexto 3">
            <a:extLst>
              <a:ext uri="{FF2B5EF4-FFF2-40B4-BE49-F238E27FC236}">
                <a16:creationId xmlns:a16="http://schemas.microsoft.com/office/drawing/2014/main" id="{89A54105-3E7B-6BD8-74E7-AB4735A3301B}"/>
              </a:ext>
            </a:extLst>
          </p:cNvPr>
          <p:cNvSpPr txBox="1"/>
          <p:nvPr/>
        </p:nvSpPr>
        <p:spPr>
          <a:xfrm>
            <a:off x="751840" y="1268963"/>
            <a:ext cx="10383520" cy="2031325"/>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374151"/>
                </a:solidFill>
              </a:rPr>
              <a:t>A class in Python is a </a:t>
            </a:r>
            <a:r>
              <a:rPr lang="en-US" b="1" dirty="0">
                <a:solidFill>
                  <a:srgbClr val="374151"/>
                </a:solidFill>
              </a:rPr>
              <a:t>data type defined by the programmer</a:t>
            </a:r>
            <a:r>
              <a:rPr lang="en-US" dirty="0">
                <a:solidFill>
                  <a:srgbClr val="374151"/>
                </a:solidFill>
              </a:rPr>
              <a:t>. For example, we can create a class called `Animal`. </a:t>
            </a:r>
            <a:r>
              <a:rPr lang="en-US" b="1" dirty="0">
                <a:solidFill>
                  <a:srgbClr val="374151"/>
                </a:solidFill>
              </a:rPr>
              <a:t>This class can contain characteristics and behaviors common to all animals</a:t>
            </a:r>
            <a:r>
              <a:rPr lang="en-US" dirty="0">
                <a:solidFill>
                  <a:srgbClr val="374151"/>
                </a:solidFill>
              </a:rPr>
              <a:t>. Each </a:t>
            </a:r>
            <a:r>
              <a:rPr lang="en-US" b="1" dirty="0">
                <a:solidFill>
                  <a:srgbClr val="374151"/>
                </a:solidFill>
              </a:rPr>
              <a:t>instance or object of the `Animal` class represents a specific animal</a:t>
            </a:r>
            <a:r>
              <a:rPr lang="en-US" dirty="0">
                <a:solidFill>
                  <a:srgbClr val="374151"/>
                </a:solidFill>
              </a:rPr>
              <a:t>, such as a dog, cat, etc.</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374151"/>
              </a:solidFill>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374151"/>
                </a:solidFill>
              </a:rPr>
              <a:t>When </a:t>
            </a:r>
            <a:r>
              <a:rPr lang="en-US" b="1" dirty="0">
                <a:solidFill>
                  <a:srgbClr val="374151"/>
                </a:solidFill>
              </a:rPr>
              <a:t>creating an instance of a class (or an object), we are creating a copy of the class with its specific characteristics and behaviors</a:t>
            </a:r>
            <a:r>
              <a:rPr lang="en-US" dirty="0">
                <a:solidFill>
                  <a:srgbClr val="374151"/>
                </a:solidFill>
              </a:rPr>
              <a:t>. For example, when instantiating an object of the `Animal` class to represent a dog, we can assign specific values to the dog's attributes, such as name, age, breed, etc.</a:t>
            </a:r>
            <a:endParaRPr lang="pt-BR" dirty="0">
              <a:solidFill>
                <a:srgbClr val="374151"/>
              </a:solidFill>
            </a:endParaRPr>
          </a:p>
        </p:txBody>
      </p:sp>
      <p:sp>
        <p:nvSpPr>
          <p:cNvPr id="5" name="TextBox 4">
            <a:extLst>
              <a:ext uri="{FF2B5EF4-FFF2-40B4-BE49-F238E27FC236}">
                <a16:creationId xmlns:a16="http://schemas.microsoft.com/office/drawing/2014/main" id="{5DC36B42-C95A-1679-A925-48C521ECB4B0}"/>
              </a:ext>
            </a:extLst>
          </p:cNvPr>
          <p:cNvSpPr txBox="1"/>
          <p:nvPr/>
        </p:nvSpPr>
        <p:spPr>
          <a:xfrm>
            <a:off x="980962" y="5404371"/>
            <a:ext cx="3031190" cy="369332"/>
          </a:xfrm>
          <a:prstGeom prst="rect">
            <a:avLst/>
          </a:prstGeom>
          <a:noFill/>
        </p:spPr>
        <p:txBody>
          <a:bodyPr wrap="square" rtlCol="0">
            <a:spAutoFit/>
          </a:bodyPr>
          <a:lstStyle/>
          <a:p>
            <a:pPr algn="ctr"/>
            <a:r>
              <a:rPr lang="en-US" dirty="0"/>
              <a:t>Class - Animal</a:t>
            </a:r>
          </a:p>
        </p:txBody>
      </p:sp>
      <p:sp>
        <p:nvSpPr>
          <p:cNvPr id="6" name="TextBox 5">
            <a:extLst>
              <a:ext uri="{FF2B5EF4-FFF2-40B4-BE49-F238E27FC236}">
                <a16:creationId xmlns:a16="http://schemas.microsoft.com/office/drawing/2014/main" id="{FEA08B0F-E5E0-9474-9FE0-0925D3D239B7}"/>
              </a:ext>
            </a:extLst>
          </p:cNvPr>
          <p:cNvSpPr txBox="1"/>
          <p:nvPr/>
        </p:nvSpPr>
        <p:spPr>
          <a:xfrm>
            <a:off x="5898106" y="5688636"/>
            <a:ext cx="3699059" cy="369332"/>
          </a:xfrm>
          <a:prstGeom prst="rect">
            <a:avLst/>
          </a:prstGeom>
          <a:noFill/>
        </p:spPr>
        <p:txBody>
          <a:bodyPr wrap="square" rtlCol="0">
            <a:spAutoFit/>
          </a:bodyPr>
          <a:lstStyle/>
          <a:p>
            <a:pPr algn="ctr"/>
            <a:r>
              <a:rPr lang="en-US" dirty="0"/>
              <a:t>Objects: Dog, Cat, Whale, Squirrel</a:t>
            </a:r>
          </a:p>
        </p:txBody>
      </p:sp>
      <p:pic>
        <p:nvPicPr>
          <p:cNvPr id="9" name="Picture 8">
            <a:extLst>
              <a:ext uri="{FF2B5EF4-FFF2-40B4-BE49-F238E27FC236}">
                <a16:creationId xmlns:a16="http://schemas.microsoft.com/office/drawing/2014/main" id="{52482B8F-E2E7-6963-739B-604BDB8F76A9}"/>
              </a:ext>
            </a:extLst>
          </p:cNvPr>
          <p:cNvPicPr>
            <a:picLocks noChangeAspect="1"/>
          </p:cNvPicPr>
          <p:nvPr/>
        </p:nvPicPr>
        <p:blipFill>
          <a:blip r:embed="rId3"/>
          <a:stretch>
            <a:fillRect/>
          </a:stretch>
        </p:blipFill>
        <p:spPr>
          <a:xfrm>
            <a:off x="1822837" y="4142149"/>
            <a:ext cx="1223211" cy="1223211"/>
          </a:xfrm>
          <a:prstGeom prst="rect">
            <a:avLst/>
          </a:prstGeom>
        </p:spPr>
      </p:pic>
      <p:pic>
        <p:nvPicPr>
          <p:cNvPr id="11" name="Picture 10">
            <a:extLst>
              <a:ext uri="{FF2B5EF4-FFF2-40B4-BE49-F238E27FC236}">
                <a16:creationId xmlns:a16="http://schemas.microsoft.com/office/drawing/2014/main" id="{24497271-1402-A27D-AAF0-01AF45740D69}"/>
              </a:ext>
            </a:extLst>
          </p:cNvPr>
          <p:cNvPicPr>
            <a:picLocks noChangeAspect="1"/>
          </p:cNvPicPr>
          <p:nvPr/>
        </p:nvPicPr>
        <p:blipFill>
          <a:blip r:embed="rId4"/>
          <a:stretch>
            <a:fillRect/>
          </a:stretch>
        </p:blipFill>
        <p:spPr>
          <a:xfrm>
            <a:off x="5147568" y="4367724"/>
            <a:ext cx="1195583" cy="1195583"/>
          </a:xfrm>
          <a:prstGeom prst="rect">
            <a:avLst/>
          </a:prstGeom>
        </p:spPr>
      </p:pic>
      <p:pic>
        <p:nvPicPr>
          <p:cNvPr id="13" name="Picture 12">
            <a:extLst>
              <a:ext uri="{FF2B5EF4-FFF2-40B4-BE49-F238E27FC236}">
                <a16:creationId xmlns:a16="http://schemas.microsoft.com/office/drawing/2014/main" id="{A199D7B0-D554-E680-56D3-A75E98992D93}"/>
              </a:ext>
            </a:extLst>
          </p:cNvPr>
          <p:cNvPicPr>
            <a:picLocks noChangeAspect="1"/>
          </p:cNvPicPr>
          <p:nvPr/>
        </p:nvPicPr>
        <p:blipFill>
          <a:blip r:embed="rId5"/>
          <a:stretch>
            <a:fillRect/>
          </a:stretch>
        </p:blipFill>
        <p:spPr>
          <a:xfrm>
            <a:off x="6611844" y="4419511"/>
            <a:ext cx="1114957" cy="1114957"/>
          </a:xfrm>
          <a:prstGeom prst="rect">
            <a:avLst/>
          </a:prstGeom>
        </p:spPr>
      </p:pic>
      <p:pic>
        <p:nvPicPr>
          <p:cNvPr id="15" name="Picture 14">
            <a:extLst>
              <a:ext uri="{FF2B5EF4-FFF2-40B4-BE49-F238E27FC236}">
                <a16:creationId xmlns:a16="http://schemas.microsoft.com/office/drawing/2014/main" id="{B425D2C1-977E-0093-F8EE-86790E56BD84}"/>
              </a:ext>
            </a:extLst>
          </p:cNvPr>
          <p:cNvPicPr>
            <a:picLocks noChangeAspect="1"/>
          </p:cNvPicPr>
          <p:nvPr/>
        </p:nvPicPr>
        <p:blipFill>
          <a:blip r:embed="rId6"/>
          <a:stretch>
            <a:fillRect/>
          </a:stretch>
        </p:blipFill>
        <p:spPr>
          <a:xfrm>
            <a:off x="8035148" y="4347700"/>
            <a:ext cx="1241337" cy="1241337"/>
          </a:xfrm>
          <a:prstGeom prst="rect">
            <a:avLst/>
          </a:prstGeom>
        </p:spPr>
      </p:pic>
      <p:pic>
        <p:nvPicPr>
          <p:cNvPr id="17" name="Picture 16">
            <a:extLst>
              <a:ext uri="{FF2B5EF4-FFF2-40B4-BE49-F238E27FC236}">
                <a16:creationId xmlns:a16="http://schemas.microsoft.com/office/drawing/2014/main" id="{83D33DCE-E27A-6E21-C8FB-ADA90D1F7092}"/>
              </a:ext>
            </a:extLst>
          </p:cNvPr>
          <p:cNvPicPr>
            <a:picLocks noChangeAspect="1"/>
          </p:cNvPicPr>
          <p:nvPr/>
        </p:nvPicPr>
        <p:blipFill>
          <a:blip r:embed="rId7"/>
          <a:stretch>
            <a:fillRect/>
          </a:stretch>
        </p:blipFill>
        <p:spPr>
          <a:xfrm>
            <a:off x="9597165" y="4332834"/>
            <a:ext cx="1241337" cy="1241337"/>
          </a:xfrm>
          <a:prstGeom prst="rect">
            <a:avLst/>
          </a:prstGeom>
        </p:spPr>
      </p:pic>
    </p:spTree>
    <p:extLst>
      <p:ext uri="{BB962C8B-B14F-4D97-AF65-F5344CB8AC3E}">
        <p14:creationId xmlns:p14="http://schemas.microsoft.com/office/powerpoint/2010/main" val="714717895"/>
      </p:ext>
    </p:extLst>
  </p:cSld>
  <p:clrMapOvr>
    <a:masterClrMapping/>
  </p:clrMapOvr>
  <mc:AlternateContent xmlns:mc="http://schemas.openxmlformats.org/markup-compatibility/2006" xmlns:p14="http://schemas.microsoft.com/office/powerpoint/2010/main">
    <mc:Choice Requires="p14">
      <p:transition spd="slow" p14:dur="2000" advTm="610"/>
    </mc:Choice>
    <mc:Fallback xmlns="">
      <p:transition spd="slow" advTm="61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806" y="25608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Examples – NumPy</a:t>
            </a:r>
            <a:endParaRPr lang="pt-PT" dirty="0"/>
          </a:p>
        </p:txBody>
      </p:sp>
      <p:sp>
        <p:nvSpPr>
          <p:cNvPr id="13" name="TextBox 12">
            <a:extLst>
              <a:ext uri="{FF2B5EF4-FFF2-40B4-BE49-F238E27FC236}">
                <a16:creationId xmlns:a16="http://schemas.microsoft.com/office/drawing/2014/main" id="{D178F146-9756-3E17-BE5B-9940C3B91E58}"/>
              </a:ext>
            </a:extLst>
          </p:cNvPr>
          <p:cNvSpPr txBox="1"/>
          <p:nvPr/>
        </p:nvSpPr>
        <p:spPr>
          <a:xfrm>
            <a:off x="907194" y="1520686"/>
            <a:ext cx="11132406" cy="378020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dirty="0">
                <a:solidFill>
                  <a:srgbClr val="00151E"/>
                </a:solidFill>
              </a:rPr>
              <a:t>Example:</a:t>
            </a:r>
          </a:p>
          <a:p>
            <a:pPr marL="742950" lvl="1" indent="-285750">
              <a:lnSpc>
                <a:spcPct val="150000"/>
              </a:lnSpc>
              <a:buFont typeface="Arial" panose="020B0604020202020204" pitchFamily="34" charset="0"/>
              <a:buChar char="•"/>
              <a:defRPr/>
            </a:pPr>
            <a:r>
              <a:rPr lang="en-US" dirty="0">
                <a:solidFill>
                  <a:srgbClr val="00151E"/>
                </a:solidFill>
              </a:rPr>
              <a:t>The NumPy library defines a class called array.</a:t>
            </a:r>
          </a:p>
          <a:p>
            <a:pPr marL="742950" lvl="1" indent="-285750">
              <a:lnSpc>
                <a:spcPct val="150000"/>
              </a:lnSpc>
              <a:buFont typeface="Arial" panose="020B0604020202020204" pitchFamily="34" charset="0"/>
              <a:buChar char="•"/>
              <a:defRPr/>
            </a:pPr>
            <a:r>
              <a:rPr lang="en-US" dirty="0">
                <a:solidFill>
                  <a:srgbClr val="00151E"/>
                </a:solidFill>
              </a:rPr>
              <a:t>When creating a NumPy array, we are creating an object that instantiates this class.</a:t>
            </a:r>
          </a:p>
          <a:p>
            <a:pPr marL="742950" lvl="1" indent="-285750">
              <a:lnSpc>
                <a:spcPct val="150000"/>
              </a:lnSpc>
              <a:buFont typeface="Arial" panose="020B0604020202020204" pitchFamily="34" charset="0"/>
              <a:buChar char="•"/>
              <a:defRPr/>
            </a:pPr>
            <a:endParaRPr lang="en-US" dirty="0">
              <a:solidFill>
                <a:srgbClr val="00151E"/>
              </a:solidFill>
            </a:endParaRPr>
          </a:p>
          <a:p>
            <a:pPr marL="742950" lvl="1" indent="-285750">
              <a:lnSpc>
                <a:spcPct val="150000"/>
              </a:lnSpc>
              <a:buFont typeface="Arial" panose="020B0604020202020204" pitchFamily="34" charset="0"/>
              <a:buChar char="•"/>
              <a:defRPr/>
            </a:pPr>
            <a:endParaRPr lang="en-US" dirty="0">
              <a:solidFill>
                <a:srgbClr val="00151E"/>
              </a:solidFill>
            </a:endParaRPr>
          </a:p>
          <a:p>
            <a:pPr lvl="1">
              <a:lnSpc>
                <a:spcPct val="150000"/>
              </a:lnSpc>
              <a:defRPr/>
            </a:pPr>
            <a:endParaRPr lang="en-US" dirty="0">
              <a:solidFill>
                <a:srgbClr val="00151E"/>
              </a:solidFill>
            </a:endParaRPr>
          </a:p>
          <a:p>
            <a:pPr lvl="1">
              <a:lnSpc>
                <a:spcPct val="150000"/>
              </a:lnSpc>
              <a:defRPr/>
            </a:pPr>
            <a:endParaRPr lang="en-US" dirty="0">
              <a:solidFill>
                <a:srgbClr val="00151E"/>
              </a:solidFill>
            </a:endParaRPr>
          </a:p>
          <a:p>
            <a:pPr marL="742950" lvl="1" indent="-285750">
              <a:lnSpc>
                <a:spcPct val="150000"/>
              </a:lnSpc>
              <a:buFont typeface="Arial" panose="020B0604020202020204" pitchFamily="34" charset="0"/>
              <a:buChar char="•"/>
              <a:defRPr/>
            </a:pPr>
            <a:r>
              <a:rPr lang="en-US" dirty="0">
                <a:solidFill>
                  <a:srgbClr val="00151E"/>
                </a:solidFill>
              </a:rPr>
              <a:t>From a class (array), we can create multiple objects (variables).</a:t>
            </a:r>
          </a:p>
          <a:p>
            <a:pPr marL="742950" lvl="1" indent="-285750">
              <a:lnSpc>
                <a:spcPct val="150000"/>
              </a:lnSpc>
              <a:buFont typeface="Arial" panose="020B0604020202020204" pitchFamily="34" charset="0"/>
              <a:buChar char="•"/>
              <a:defRPr/>
            </a:pPr>
            <a:r>
              <a:rPr lang="en-US" dirty="0">
                <a:solidFill>
                  <a:srgbClr val="00151E"/>
                </a:solidFill>
              </a:rPr>
              <a:t>Arrays have associated attributes and methods.</a:t>
            </a:r>
            <a:endParaRPr lang="en-US" dirty="0"/>
          </a:p>
        </p:txBody>
      </p:sp>
      <p:pic>
        <p:nvPicPr>
          <p:cNvPr id="5" name="Picture 4">
            <a:extLst>
              <a:ext uri="{FF2B5EF4-FFF2-40B4-BE49-F238E27FC236}">
                <a16:creationId xmlns:a16="http://schemas.microsoft.com/office/drawing/2014/main" id="{FA33CD5B-28F6-260C-A464-3B2110750E7A}"/>
              </a:ext>
            </a:extLst>
          </p:cNvPr>
          <p:cNvPicPr>
            <a:picLocks noChangeAspect="1"/>
          </p:cNvPicPr>
          <p:nvPr/>
        </p:nvPicPr>
        <p:blipFill>
          <a:blip r:embed="rId3"/>
          <a:stretch>
            <a:fillRect/>
          </a:stretch>
        </p:blipFill>
        <p:spPr>
          <a:xfrm>
            <a:off x="2574275" y="5337314"/>
            <a:ext cx="4963218" cy="1324160"/>
          </a:xfrm>
          <a:prstGeom prst="rect">
            <a:avLst/>
          </a:prstGeom>
        </p:spPr>
      </p:pic>
      <p:pic>
        <p:nvPicPr>
          <p:cNvPr id="8" name="Picture 7">
            <a:extLst>
              <a:ext uri="{FF2B5EF4-FFF2-40B4-BE49-F238E27FC236}">
                <a16:creationId xmlns:a16="http://schemas.microsoft.com/office/drawing/2014/main" id="{5006A730-EBE5-3E1E-D7E9-87AE3ECFF61C}"/>
              </a:ext>
            </a:extLst>
          </p:cNvPr>
          <p:cNvPicPr>
            <a:picLocks noChangeAspect="1"/>
          </p:cNvPicPr>
          <p:nvPr/>
        </p:nvPicPr>
        <p:blipFill>
          <a:blip r:embed="rId4"/>
          <a:stretch>
            <a:fillRect/>
          </a:stretch>
        </p:blipFill>
        <p:spPr>
          <a:xfrm>
            <a:off x="2969075" y="2876472"/>
            <a:ext cx="3485317" cy="1325563"/>
          </a:xfrm>
          <a:prstGeom prst="rect">
            <a:avLst/>
          </a:prstGeom>
        </p:spPr>
      </p:pic>
    </p:spTree>
    <p:extLst>
      <p:ext uri="{BB962C8B-B14F-4D97-AF65-F5344CB8AC3E}">
        <p14:creationId xmlns:p14="http://schemas.microsoft.com/office/powerpoint/2010/main" val="3919236243"/>
      </p:ext>
    </p:extLst>
  </p:cSld>
  <p:clrMapOvr>
    <a:masterClrMapping/>
  </p:clrMapOvr>
  <mc:AlternateContent xmlns:mc="http://schemas.openxmlformats.org/markup-compatibility/2006" xmlns:p14="http://schemas.microsoft.com/office/powerpoint/2010/main">
    <mc:Choice Requires="p14">
      <p:transition spd="slow" p14:dur="2000" advTm="2040"/>
    </mc:Choice>
    <mc:Fallback xmlns="">
      <p:transition spd="slow" advTm="204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5F9168-547D-A1C2-34A9-ACD895D2B969}"/>
              </a:ext>
            </a:extLst>
          </p:cNvPr>
          <p:cNvSpPr>
            <a:spLocks noGrp="1"/>
          </p:cNvSpPr>
          <p:nvPr>
            <p:ph type="sldNum" sz="quarter" idx="12"/>
          </p:nvPr>
        </p:nvSpPr>
        <p:spPr/>
        <p:txBody>
          <a:bodyPr/>
          <a:lstStyle/>
          <a:p>
            <a:fld id="{3CA26747-8305-48E9-B811-81F74861E943}" type="slidenum">
              <a:rPr lang="pt-PT" smtClean="0"/>
              <a:t>39</a:t>
            </a:fld>
            <a:endParaRPr lang="pt-PT"/>
          </a:p>
        </p:txBody>
      </p:sp>
      <p:sp>
        <p:nvSpPr>
          <p:cNvPr id="30" name="TextBox 29">
            <a:extLst>
              <a:ext uri="{FF2B5EF4-FFF2-40B4-BE49-F238E27FC236}">
                <a16:creationId xmlns:a16="http://schemas.microsoft.com/office/drawing/2014/main" id="{3331C384-6DE2-23FC-4D2F-422F6009D8CB}"/>
              </a:ext>
            </a:extLst>
          </p:cNvPr>
          <p:cNvSpPr txBox="1"/>
          <p:nvPr/>
        </p:nvSpPr>
        <p:spPr>
          <a:xfrm>
            <a:off x="2705618" y="6177512"/>
            <a:ext cx="7307528" cy="307777"/>
          </a:xfrm>
          <a:prstGeom prst="rect">
            <a:avLst/>
          </a:prstGeom>
          <a:noFill/>
          <a:ln>
            <a:solidFill>
              <a:schemeClr val="tx1"/>
            </a:solidFill>
            <a:prstDash val="dashDot"/>
          </a:ln>
        </p:spPr>
        <p:txBody>
          <a:bodyPr wrap="square">
            <a:spAutoFit/>
          </a:bodyPr>
          <a:lstStyle/>
          <a:p>
            <a:pPr algn="l"/>
            <a:r>
              <a:rPr lang="en-US" sz="1400" dirty="0"/>
              <a:t>An object is an instance of a class. The object of a class is used to perform actions.</a:t>
            </a:r>
          </a:p>
        </p:txBody>
      </p:sp>
      <p:sp>
        <p:nvSpPr>
          <p:cNvPr id="44" name="Title 1">
            <a:extLst>
              <a:ext uri="{FF2B5EF4-FFF2-40B4-BE49-F238E27FC236}">
                <a16:creationId xmlns:a16="http://schemas.microsoft.com/office/drawing/2014/main" id="{5149818E-814F-7485-2682-C452AB773B72}"/>
              </a:ext>
            </a:extLst>
          </p:cNvPr>
          <p:cNvSpPr txBox="1">
            <a:spLocks/>
          </p:cNvSpPr>
          <p:nvPr/>
        </p:nvSpPr>
        <p:spPr>
          <a:xfrm>
            <a:off x="838200" y="4398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000" b="1" i="0" kern="1200">
                <a:solidFill>
                  <a:schemeClr val="accent4"/>
                </a:solidFill>
                <a:latin typeface="Segoe UI" panose="020B0502040204020203" pitchFamily="34" charset="0"/>
                <a:ea typeface="+mj-ea"/>
                <a:cs typeface="Segoe UI" panose="020B0502040204020203" pitchFamily="34" charset="0"/>
              </a:defRPr>
            </a:lvl1p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Defined Class – Example: Person </a:t>
            </a:r>
            <a:endParaRPr lang="pt-PT" dirty="0"/>
          </a:p>
        </p:txBody>
      </p:sp>
      <p:sp>
        <p:nvSpPr>
          <p:cNvPr id="3" name="Rectangle: Rounded Corners 2">
            <a:extLst>
              <a:ext uri="{FF2B5EF4-FFF2-40B4-BE49-F238E27FC236}">
                <a16:creationId xmlns:a16="http://schemas.microsoft.com/office/drawing/2014/main" id="{68CA878B-8AD8-EC48-27BC-AFED52B3776C}"/>
              </a:ext>
            </a:extLst>
          </p:cNvPr>
          <p:cNvSpPr/>
          <p:nvPr/>
        </p:nvSpPr>
        <p:spPr>
          <a:xfrm>
            <a:off x="1921390" y="1830470"/>
            <a:ext cx="3007449" cy="417154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8" name="Graphic 7" descr="User with solid fill">
            <a:extLst>
              <a:ext uri="{FF2B5EF4-FFF2-40B4-BE49-F238E27FC236}">
                <a16:creationId xmlns:a16="http://schemas.microsoft.com/office/drawing/2014/main" id="{3957065D-A1B2-6E54-2B56-5F6200DD19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0790" y="2168913"/>
            <a:ext cx="914400" cy="914400"/>
          </a:xfrm>
          <a:prstGeom prst="rect">
            <a:avLst/>
          </a:prstGeom>
        </p:spPr>
      </p:pic>
      <p:sp>
        <p:nvSpPr>
          <p:cNvPr id="9" name="Rectangle: Rounded Corners 8">
            <a:extLst>
              <a:ext uri="{FF2B5EF4-FFF2-40B4-BE49-F238E27FC236}">
                <a16:creationId xmlns:a16="http://schemas.microsoft.com/office/drawing/2014/main" id="{B956F74F-4D34-7E19-67B1-2552E4287CBA}"/>
              </a:ext>
            </a:extLst>
          </p:cNvPr>
          <p:cNvSpPr/>
          <p:nvPr/>
        </p:nvSpPr>
        <p:spPr>
          <a:xfrm>
            <a:off x="2216897" y="2024288"/>
            <a:ext cx="1081668" cy="3342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b="1" dirty="0"/>
              <a:t>Class</a:t>
            </a:r>
            <a:endParaRPr lang="en-US" b="1" dirty="0"/>
          </a:p>
        </p:txBody>
      </p:sp>
      <p:sp>
        <p:nvSpPr>
          <p:cNvPr id="10" name="TextBox 9">
            <a:extLst>
              <a:ext uri="{FF2B5EF4-FFF2-40B4-BE49-F238E27FC236}">
                <a16:creationId xmlns:a16="http://schemas.microsoft.com/office/drawing/2014/main" id="{B5881260-AD4F-3B1C-802C-CE4726C1A9C0}"/>
              </a:ext>
            </a:extLst>
          </p:cNvPr>
          <p:cNvSpPr txBox="1"/>
          <p:nvPr/>
        </p:nvSpPr>
        <p:spPr>
          <a:xfrm>
            <a:off x="2491342" y="2552396"/>
            <a:ext cx="835998" cy="369332"/>
          </a:xfrm>
          <a:prstGeom prst="rect">
            <a:avLst/>
          </a:prstGeom>
          <a:noFill/>
        </p:spPr>
        <p:txBody>
          <a:bodyPr wrap="none" rtlCol="0">
            <a:spAutoFit/>
          </a:bodyPr>
          <a:lstStyle/>
          <a:p>
            <a:r>
              <a:rPr lang="pt-PT" b="1" dirty="0"/>
              <a:t>Person</a:t>
            </a:r>
            <a:endParaRPr lang="en-US" b="1" dirty="0"/>
          </a:p>
        </p:txBody>
      </p:sp>
      <p:cxnSp>
        <p:nvCxnSpPr>
          <p:cNvPr id="12" name="Straight Connector 11">
            <a:extLst>
              <a:ext uri="{FF2B5EF4-FFF2-40B4-BE49-F238E27FC236}">
                <a16:creationId xmlns:a16="http://schemas.microsoft.com/office/drawing/2014/main" id="{D0EC28E3-9128-0533-E66C-3123FC9FF7DE}"/>
              </a:ext>
            </a:extLst>
          </p:cNvPr>
          <p:cNvCxnSpPr>
            <a:cxnSpLocks/>
          </p:cNvCxnSpPr>
          <p:nvPr/>
        </p:nvCxnSpPr>
        <p:spPr>
          <a:xfrm>
            <a:off x="1921390" y="3200400"/>
            <a:ext cx="30074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0F13906C-794E-A35E-57CF-F788DEF0E220}"/>
              </a:ext>
            </a:extLst>
          </p:cNvPr>
          <p:cNvSpPr/>
          <p:nvPr/>
        </p:nvSpPr>
        <p:spPr>
          <a:xfrm>
            <a:off x="2216897" y="3323404"/>
            <a:ext cx="1081668" cy="3342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b="1" dirty="0"/>
              <a:t>States</a:t>
            </a:r>
            <a:endParaRPr lang="en-US" b="1" dirty="0"/>
          </a:p>
        </p:txBody>
      </p:sp>
      <p:sp>
        <p:nvSpPr>
          <p:cNvPr id="14" name="TextBox 13">
            <a:extLst>
              <a:ext uri="{FF2B5EF4-FFF2-40B4-BE49-F238E27FC236}">
                <a16:creationId xmlns:a16="http://schemas.microsoft.com/office/drawing/2014/main" id="{3FA9FF4C-6CDF-144C-70C2-F7699FD03AA5}"/>
              </a:ext>
            </a:extLst>
          </p:cNvPr>
          <p:cNvSpPr txBox="1"/>
          <p:nvPr/>
        </p:nvSpPr>
        <p:spPr>
          <a:xfrm>
            <a:off x="2494244" y="3731578"/>
            <a:ext cx="704039" cy="338554"/>
          </a:xfrm>
          <a:prstGeom prst="rect">
            <a:avLst/>
          </a:prstGeom>
          <a:noFill/>
        </p:spPr>
        <p:txBody>
          <a:bodyPr wrap="none" rtlCol="0">
            <a:spAutoFit/>
          </a:bodyPr>
          <a:lstStyle/>
          <a:p>
            <a:r>
              <a:rPr lang="pt-PT" sz="1600" b="1" dirty="0"/>
              <a:t>Name</a:t>
            </a:r>
            <a:endParaRPr lang="en-US" sz="1600" b="1" dirty="0"/>
          </a:p>
        </p:txBody>
      </p:sp>
      <p:sp>
        <p:nvSpPr>
          <p:cNvPr id="15" name="TextBox 14">
            <a:extLst>
              <a:ext uri="{FF2B5EF4-FFF2-40B4-BE49-F238E27FC236}">
                <a16:creationId xmlns:a16="http://schemas.microsoft.com/office/drawing/2014/main" id="{482D5E85-306C-7BB3-2CA2-05F21ECFBCD6}"/>
              </a:ext>
            </a:extLst>
          </p:cNvPr>
          <p:cNvSpPr txBox="1"/>
          <p:nvPr/>
        </p:nvSpPr>
        <p:spPr>
          <a:xfrm>
            <a:off x="2491342" y="4086307"/>
            <a:ext cx="534121" cy="338554"/>
          </a:xfrm>
          <a:prstGeom prst="rect">
            <a:avLst/>
          </a:prstGeom>
          <a:noFill/>
        </p:spPr>
        <p:txBody>
          <a:bodyPr wrap="none" rtlCol="0">
            <a:spAutoFit/>
          </a:bodyPr>
          <a:lstStyle/>
          <a:p>
            <a:r>
              <a:rPr lang="pt-PT" sz="1600" b="1" dirty="0"/>
              <a:t>Age</a:t>
            </a:r>
            <a:endParaRPr lang="en-US" sz="1600" b="1" dirty="0"/>
          </a:p>
        </p:txBody>
      </p:sp>
      <p:sp>
        <p:nvSpPr>
          <p:cNvPr id="16" name="TextBox 15">
            <a:extLst>
              <a:ext uri="{FF2B5EF4-FFF2-40B4-BE49-F238E27FC236}">
                <a16:creationId xmlns:a16="http://schemas.microsoft.com/office/drawing/2014/main" id="{C6AF401F-60BA-E63F-DAA1-128DDAFA8BBE}"/>
              </a:ext>
            </a:extLst>
          </p:cNvPr>
          <p:cNvSpPr txBox="1"/>
          <p:nvPr/>
        </p:nvSpPr>
        <p:spPr>
          <a:xfrm>
            <a:off x="2491342" y="4452410"/>
            <a:ext cx="1058303" cy="338554"/>
          </a:xfrm>
          <a:prstGeom prst="rect">
            <a:avLst/>
          </a:prstGeom>
          <a:noFill/>
        </p:spPr>
        <p:txBody>
          <a:bodyPr wrap="none" rtlCol="0">
            <a:spAutoFit/>
          </a:bodyPr>
          <a:lstStyle/>
          <a:p>
            <a:r>
              <a:rPr lang="pt-PT" sz="1600" b="1" dirty="0"/>
              <a:t>Profession</a:t>
            </a:r>
            <a:endParaRPr lang="en-US" sz="1600" b="1" dirty="0"/>
          </a:p>
        </p:txBody>
      </p:sp>
      <p:cxnSp>
        <p:nvCxnSpPr>
          <p:cNvPr id="22" name="Straight Connector 21">
            <a:extLst>
              <a:ext uri="{FF2B5EF4-FFF2-40B4-BE49-F238E27FC236}">
                <a16:creationId xmlns:a16="http://schemas.microsoft.com/office/drawing/2014/main" id="{A1C48B7C-487C-F33C-3F40-940339219385}"/>
              </a:ext>
            </a:extLst>
          </p:cNvPr>
          <p:cNvCxnSpPr>
            <a:cxnSpLocks/>
          </p:cNvCxnSpPr>
          <p:nvPr/>
        </p:nvCxnSpPr>
        <p:spPr>
          <a:xfrm>
            <a:off x="1921390" y="4980878"/>
            <a:ext cx="30074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ABBA6DC9-A713-510E-A6E5-4C6C623BCD27}"/>
              </a:ext>
            </a:extLst>
          </p:cNvPr>
          <p:cNvSpPr/>
          <p:nvPr/>
        </p:nvSpPr>
        <p:spPr>
          <a:xfrm>
            <a:off x="2216897" y="5089803"/>
            <a:ext cx="1503893" cy="38345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b="1" dirty="0"/>
              <a:t>Behaviours</a:t>
            </a:r>
            <a:endParaRPr lang="en-US" b="1" dirty="0"/>
          </a:p>
        </p:txBody>
      </p:sp>
      <p:sp>
        <p:nvSpPr>
          <p:cNvPr id="31" name="TextBox 30">
            <a:extLst>
              <a:ext uri="{FF2B5EF4-FFF2-40B4-BE49-F238E27FC236}">
                <a16:creationId xmlns:a16="http://schemas.microsoft.com/office/drawing/2014/main" id="{559F47FC-E51A-C25B-5168-43A7A267DB69}"/>
              </a:ext>
            </a:extLst>
          </p:cNvPr>
          <p:cNvSpPr txBox="1"/>
          <p:nvPr/>
        </p:nvSpPr>
        <p:spPr>
          <a:xfrm>
            <a:off x="2494244" y="5482166"/>
            <a:ext cx="751103" cy="338554"/>
          </a:xfrm>
          <a:prstGeom prst="rect">
            <a:avLst/>
          </a:prstGeom>
          <a:noFill/>
        </p:spPr>
        <p:txBody>
          <a:bodyPr wrap="none" rtlCol="0">
            <a:spAutoFit/>
          </a:bodyPr>
          <a:lstStyle/>
          <a:p>
            <a:r>
              <a:rPr lang="pt-PT" sz="1600" b="1" dirty="0"/>
              <a:t>Work()</a:t>
            </a:r>
            <a:endParaRPr lang="en-US" sz="1600" b="1" dirty="0"/>
          </a:p>
        </p:txBody>
      </p:sp>
      <p:cxnSp>
        <p:nvCxnSpPr>
          <p:cNvPr id="33" name="Straight Arrow Connector 32">
            <a:extLst>
              <a:ext uri="{FF2B5EF4-FFF2-40B4-BE49-F238E27FC236}">
                <a16:creationId xmlns:a16="http://schemas.microsoft.com/office/drawing/2014/main" id="{78730C3C-9533-2F27-B583-C04E909C0F4F}"/>
              </a:ext>
            </a:extLst>
          </p:cNvPr>
          <p:cNvCxnSpPr/>
          <p:nvPr/>
        </p:nvCxnSpPr>
        <p:spPr>
          <a:xfrm>
            <a:off x="5014741" y="2357132"/>
            <a:ext cx="17250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AB2A0409-F3EA-6356-5141-93C47CF2CB85}"/>
              </a:ext>
            </a:extLst>
          </p:cNvPr>
          <p:cNvSpPr/>
          <p:nvPr/>
        </p:nvSpPr>
        <p:spPr>
          <a:xfrm>
            <a:off x="6788531" y="1884626"/>
            <a:ext cx="3186572" cy="184695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50" name="Rectangle: Rounded Corners 49">
            <a:extLst>
              <a:ext uri="{FF2B5EF4-FFF2-40B4-BE49-F238E27FC236}">
                <a16:creationId xmlns:a16="http://schemas.microsoft.com/office/drawing/2014/main" id="{918AF8D8-C261-4070-739B-15D9ED808A95}"/>
              </a:ext>
            </a:extLst>
          </p:cNvPr>
          <p:cNvSpPr/>
          <p:nvPr/>
        </p:nvSpPr>
        <p:spPr>
          <a:xfrm>
            <a:off x="5413214" y="1894149"/>
            <a:ext cx="1081668" cy="33429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PT" b="1" dirty="0"/>
              <a:t>Objects</a:t>
            </a:r>
            <a:endParaRPr lang="en-US" b="1" dirty="0"/>
          </a:p>
        </p:txBody>
      </p:sp>
      <p:sp>
        <p:nvSpPr>
          <p:cNvPr id="51" name="TextBox 50">
            <a:extLst>
              <a:ext uri="{FF2B5EF4-FFF2-40B4-BE49-F238E27FC236}">
                <a16:creationId xmlns:a16="http://schemas.microsoft.com/office/drawing/2014/main" id="{5B6BD0FE-17D5-9371-8DCD-4F71D4CFE92B}"/>
              </a:ext>
            </a:extLst>
          </p:cNvPr>
          <p:cNvSpPr txBox="1"/>
          <p:nvPr/>
        </p:nvSpPr>
        <p:spPr>
          <a:xfrm>
            <a:off x="8191710" y="1966387"/>
            <a:ext cx="896399" cy="276999"/>
          </a:xfrm>
          <a:prstGeom prst="rect">
            <a:avLst/>
          </a:prstGeom>
          <a:noFill/>
        </p:spPr>
        <p:txBody>
          <a:bodyPr wrap="none" rtlCol="0">
            <a:spAutoFit/>
          </a:bodyPr>
          <a:lstStyle/>
          <a:p>
            <a:r>
              <a:rPr lang="pt-PT" sz="1200" b="1" dirty="0"/>
              <a:t>Name: Jess</a:t>
            </a:r>
            <a:endParaRPr lang="en-US" sz="1200" b="1" dirty="0"/>
          </a:p>
        </p:txBody>
      </p:sp>
      <p:sp>
        <p:nvSpPr>
          <p:cNvPr id="53" name="TextBox 52">
            <a:extLst>
              <a:ext uri="{FF2B5EF4-FFF2-40B4-BE49-F238E27FC236}">
                <a16:creationId xmlns:a16="http://schemas.microsoft.com/office/drawing/2014/main" id="{EFED7B0F-2287-BF7D-0B3D-6E516AB1D408}"/>
              </a:ext>
            </a:extLst>
          </p:cNvPr>
          <p:cNvSpPr txBox="1"/>
          <p:nvPr/>
        </p:nvSpPr>
        <p:spPr>
          <a:xfrm>
            <a:off x="8188808" y="2321116"/>
            <a:ext cx="681597" cy="276999"/>
          </a:xfrm>
          <a:prstGeom prst="rect">
            <a:avLst/>
          </a:prstGeom>
          <a:noFill/>
        </p:spPr>
        <p:txBody>
          <a:bodyPr wrap="none" rtlCol="0">
            <a:spAutoFit/>
          </a:bodyPr>
          <a:lstStyle/>
          <a:p>
            <a:r>
              <a:rPr lang="pt-PT" sz="1200" b="1" dirty="0"/>
              <a:t>Age: 33</a:t>
            </a:r>
            <a:endParaRPr lang="en-US" sz="1200" b="1" dirty="0"/>
          </a:p>
        </p:txBody>
      </p:sp>
      <p:sp>
        <p:nvSpPr>
          <p:cNvPr id="54" name="TextBox 53">
            <a:extLst>
              <a:ext uri="{FF2B5EF4-FFF2-40B4-BE49-F238E27FC236}">
                <a16:creationId xmlns:a16="http://schemas.microsoft.com/office/drawing/2014/main" id="{A224821C-7CA4-A904-0A66-6E7A18303F9B}"/>
              </a:ext>
            </a:extLst>
          </p:cNvPr>
          <p:cNvSpPr txBox="1"/>
          <p:nvPr/>
        </p:nvSpPr>
        <p:spPr>
          <a:xfrm>
            <a:off x="8188808" y="2687219"/>
            <a:ext cx="1482329" cy="276999"/>
          </a:xfrm>
          <a:prstGeom prst="rect">
            <a:avLst/>
          </a:prstGeom>
          <a:noFill/>
        </p:spPr>
        <p:txBody>
          <a:bodyPr wrap="none" rtlCol="0">
            <a:spAutoFit/>
          </a:bodyPr>
          <a:lstStyle/>
          <a:p>
            <a:r>
              <a:rPr lang="pt-PT" sz="1200" b="1" dirty="0"/>
              <a:t>Profession: Engineer</a:t>
            </a:r>
            <a:endParaRPr lang="en-US" sz="1200" b="1" dirty="0"/>
          </a:p>
        </p:txBody>
      </p:sp>
      <p:sp>
        <p:nvSpPr>
          <p:cNvPr id="55" name="TextBox 54">
            <a:extLst>
              <a:ext uri="{FF2B5EF4-FFF2-40B4-BE49-F238E27FC236}">
                <a16:creationId xmlns:a16="http://schemas.microsoft.com/office/drawing/2014/main" id="{87183AAA-37D7-FC09-4FD0-3CA2AC3DA36D}"/>
              </a:ext>
            </a:extLst>
          </p:cNvPr>
          <p:cNvSpPr txBox="1"/>
          <p:nvPr/>
        </p:nvSpPr>
        <p:spPr>
          <a:xfrm>
            <a:off x="7767260" y="3108984"/>
            <a:ext cx="2078489" cy="461665"/>
          </a:xfrm>
          <a:prstGeom prst="rect">
            <a:avLst/>
          </a:prstGeom>
          <a:noFill/>
        </p:spPr>
        <p:txBody>
          <a:bodyPr wrap="square" rtlCol="0">
            <a:spAutoFit/>
          </a:bodyPr>
          <a:lstStyle/>
          <a:p>
            <a:r>
              <a:rPr lang="pt-PT" sz="1200" b="1" dirty="0"/>
              <a:t>Work(): Jess works as an Engineer</a:t>
            </a:r>
            <a:endParaRPr lang="en-US" sz="1200" b="1" dirty="0"/>
          </a:p>
        </p:txBody>
      </p:sp>
      <p:sp>
        <p:nvSpPr>
          <p:cNvPr id="56" name="TextBox 55">
            <a:extLst>
              <a:ext uri="{FF2B5EF4-FFF2-40B4-BE49-F238E27FC236}">
                <a16:creationId xmlns:a16="http://schemas.microsoft.com/office/drawing/2014/main" id="{F18A4563-A896-6FA9-9B4E-195C379AEF42}"/>
              </a:ext>
            </a:extLst>
          </p:cNvPr>
          <p:cNvSpPr txBox="1"/>
          <p:nvPr/>
        </p:nvSpPr>
        <p:spPr>
          <a:xfrm>
            <a:off x="6957409" y="2809556"/>
            <a:ext cx="672813" cy="276999"/>
          </a:xfrm>
          <a:prstGeom prst="rect">
            <a:avLst/>
          </a:prstGeom>
          <a:noFill/>
        </p:spPr>
        <p:txBody>
          <a:bodyPr wrap="none" rtlCol="0">
            <a:spAutoFit/>
          </a:bodyPr>
          <a:lstStyle/>
          <a:p>
            <a:r>
              <a:rPr lang="pt-PT" sz="1200" b="1" dirty="0">
                <a:solidFill>
                  <a:schemeClr val="tx1">
                    <a:lumMod val="75000"/>
                    <a:lumOff val="25000"/>
                  </a:schemeClr>
                </a:solidFill>
              </a:rPr>
              <a:t>Person1</a:t>
            </a:r>
            <a:endParaRPr lang="en-US" sz="1200" b="1" dirty="0">
              <a:solidFill>
                <a:schemeClr val="tx1">
                  <a:lumMod val="75000"/>
                  <a:lumOff val="25000"/>
                </a:schemeClr>
              </a:solidFill>
            </a:endParaRPr>
          </a:p>
        </p:txBody>
      </p:sp>
      <p:pic>
        <p:nvPicPr>
          <p:cNvPr id="57" name="Graphic 56" descr="User with solid fill">
            <a:extLst>
              <a:ext uri="{FF2B5EF4-FFF2-40B4-BE49-F238E27FC236}">
                <a16:creationId xmlns:a16="http://schemas.microsoft.com/office/drawing/2014/main" id="{CF2123E4-7EC3-48BD-A850-27D32531E2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9993" y="1989387"/>
            <a:ext cx="914400" cy="914400"/>
          </a:xfrm>
          <a:prstGeom prst="rect">
            <a:avLst/>
          </a:prstGeom>
        </p:spPr>
      </p:pic>
      <p:sp>
        <p:nvSpPr>
          <p:cNvPr id="58" name="Right Brace 57">
            <a:extLst>
              <a:ext uri="{FF2B5EF4-FFF2-40B4-BE49-F238E27FC236}">
                <a16:creationId xmlns:a16="http://schemas.microsoft.com/office/drawing/2014/main" id="{B41B41CA-D059-60E2-0216-7076848941E1}"/>
              </a:ext>
            </a:extLst>
          </p:cNvPr>
          <p:cNvSpPr/>
          <p:nvPr/>
        </p:nvSpPr>
        <p:spPr>
          <a:xfrm>
            <a:off x="10018747" y="1913671"/>
            <a:ext cx="250467" cy="1000758"/>
          </a:xfrm>
          <a:prstGeom prst="rightBrace">
            <a:avLst>
              <a:gd name="adj1" fmla="val 3799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Right Brace 58">
            <a:extLst>
              <a:ext uri="{FF2B5EF4-FFF2-40B4-BE49-F238E27FC236}">
                <a16:creationId xmlns:a16="http://schemas.microsoft.com/office/drawing/2014/main" id="{F0128516-361C-3E73-A43D-2625DD9121BD}"/>
              </a:ext>
            </a:extLst>
          </p:cNvPr>
          <p:cNvSpPr/>
          <p:nvPr/>
        </p:nvSpPr>
        <p:spPr>
          <a:xfrm>
            <a:off x="10013145" y="2931863"/>
            <a:ext cx="250467" cy="725831"/>
          </a:xfrm>
          <a:prstGeom prst="rightBrace">
            <a:avLst>
              <a:gd name="adj1" fmla="val 3799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00E35A05-DCC2-A718-52F0-ADB5C2ACF374}"/>
              </a:ext>
            </a:extLst>
          </p:cNvPr>
          <p:cNvSpPr txBox="1"/>
          <p:nvPr/>
        </p:nvSpPr>
        <p:spPr>
          <a:xfrm>
            <a:off x="10258570" y="2275105"/>
            <a:ext cx="1339854" cy="276999"/>
          </a:xfrm>
          <a:prstGeom prst="rect">
            <a:avLst/>
          </a:prstGeom>
          <a:noFill/>
        </p:spPr>
        <p:txBody>
          <a:bodyPr wrap="none" rtlCol="0">
            <a:spAutoFit/>
          </a:bodyPr>
          <a:lstStyle/>
          <a:p>
            <a:r>
              <a:rPr lang="pt-PT" sz="1200" b="1" dirty="0"/>
              <a:t>Object’s attributes</a:t>
            </a:r>
            <a:endParaRPr lang="en-US" sz="1200" b="1" dirty="0"/>
          </a:p>
        </p:txBody>
      </p:sp>
      <p:sp>
        <p:nvSpPr>
          <p:cNvPr id="61" name="TextBox 60">
            <a:extLst>
              <a:ext uri="{FF2B5EF4-FFF2-40B4-BE49-F238E27FC236}">
                <a16:creationId xmlns:a16="http://schemas.microsoft.com/office/drawing/2014/main" id="{A5243F1C-3CA7-3FC3-B029-F2FB0F7E38B4}"/>
              </a:ext>
            </a:extLst>
          </p:cNvPr>
          <p:cNvSpPr txBox="1"/>
          <p:nvPr/>
        </p:nvSpPr>
        <p:spPr>
          <a:xfrm>
            <a:off x="10258570" y="3151776"/>
            <a:ext cx="1301382" cy="276999"/>
          </a:xfrm>
          <a:prstGeom prst="rect">
            <a:avLst/>
          </a:prstGeom>
          <a:noFill/>
        </p:spPr>
        <p:txBody>
          <a:bodyPr wrap="none" rtlCol="0">
            <a:spAutoFit/>
          </a:bodyPr>
          <a:lstStyle/>
          <a:p>
            <a:r>
              <a:rPr lang="pt-PT" sz="1200" b="1" dirty="0"/>
              <a:t>Object’s methods</a:t>
            </a:r>
            <a:endParaRPr lang="en-US" sz="1200" b="1" dirty="0"/>
          </a:p>
        </p:txBody>
      </p:sp>
      <p:cxnSp>
        <p:nvCxnSpPr>
          <p:cNvPr id="62" name="Straight Arrow Connector 61">
            <a:extLst>
              <a:ext uri="{FF2B5EF4-FFF2-40B4-BE49-F238E27FC236}">
                <a16:creationId xmlns:a16="http://schemas.microsoft.com/office/drawing/2014/main" id="{F226C646-4DB2-20CA-7AD5-6DF4D03D9EFA}"/>
              </a:ext>
            </a:extLst>
          </p:cNvPr>
          <p:cNvCxnSpPr/>
          <p:nvPr/>
        </p:nvCxnSpPr>
        <p:spPr>
          <a:xfrm>
            <a:off x="5014741" y="4384561"/>
            <a:ext cx="17250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0908DC4D-90FC-993C-AD1F-7AB8063E17B2}"/>
              </a:ext>
            </a:extLst>
          </p:cNvPr>
          <p:cNvSpPr/>
          <p:nvPr/>
        </p:nvSpPr>
        <p:spPr>
          <a:xfrm>
            <a:off x="6788531" y="3912055"/>
            <a:ext cx="3186572" cy="184695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64" name="TextBox 63">
            <a:extLst>
              <a:ext uri="{FF2B5EF4-FFF2-40B4-BE49-F238E27FC236}">
                <a16:creationId xmlns:a16="http://schemas.microsoft.com/office/drawing/2014/main" id="{7CE5A234-80BF-0E4B-43C8-DD83DE704771}"/>
              </a:ext>
            </a:extLst>
          </p:cNvPr>
          <p:cNvSpPr txBox="1"/>
          <p:nvPr/>
        </p:nvSpPr>
        <p:spPr>
          <a:xfrm>
            <a:off x="8191710" y="3993816"/>
            <a:ext cx="1127360" cy="276999"/>
          </a:xfrm>
          <a:prstGeom prst="rect">
            <a:avLst/>
          </a:prstGeom>
          <a:noFill/>
        </p:spPr>
        <p:txBody>
          <a:bodyPr wrap="none" rtlCol="0">
            <a:spAutoFit/>
          </a:bodyPr>
          <a:lstStyle/>
          <a:p>
            <a:r>
              <a:rPr lang="pt-PT" sz="1200" b="1" dirty="0"/>
              <a:t>Name: Edward</a:t>
            </a:r>
            <a:endParaRPr lang="en-US" sz="1200" b="1" dirty="0"/>
          </a:p>
        </p:txBody>
      </p:sp>
      <p:sp>
        <p:nvSpPr>
          <p:cNvPr id="65" name="TextBox 64">
            <a:extLst>
              <a:ext uri="{FF2B5EF4-FFF2-40B4-BE49-F238E27FC236}">
                <a16:creationId xmlns:a16="http://schemas.microsoft.com/office/drawing/2014/main" id="{E525B0AA-A3D5-3269-83D1-C5D29A204FE7}"/>
              </a:ext>
            </a:extLst>
          </p:cNvPr>
          <p:cNvSpPr txBox="1"/>
          <p:nvPr/>
        </p:nvSpPr>
        <p:spPr>
          <a:xfrm>
            <a:off x="8188808" y="4348545"/>
            <a:ext cx="679994" cy="276999"/>
          </a:xfrm>
          <a:prstGeom prst="rect">
            <a:avLst/>
          </a:prstGeom>
          <a:noFill/>
        </p:spPr>
        <p:txBody>
          <a:bodyPr wrap="none" rtlCol="0">
            <a:spAutoFit/>
          </a:bodyPr>
          <a:lstStyle/>
          <a:p>
            <a:r>
              <a:rPr lang="pt-PT" sz="1200" b="1" dirty="0"/>
              <a:t>Age: 47</a:t>
            </a:r>
            <a:endParaRPr lang="en-US" sz="1200" b="1" dirty="0"/>
          </a:p>
        </p:txBody>
      </p:sp>
      <p:sp>
        <p:nvSpPr>
          <p:cNvPr id="66" name="TextBox 65">
            <a:extLst>
              <a:ext uri="{FF2B5EF4-FFF2-40B4-BE49-F238E27FC236}">
                <a16:creationId xmlns:a16="http://schemas.microsoft.com/office/drawing/2014/main" id="{E49A9EA7-D520-F93A-06BB-4496B7A2DBE6}"/>
              </a:ext>
            </a:extLst>
          </p:cNvPr>
          <p:cNvSpPr txBox="1"/>
          <p:nvPr/>
        </p:nvSpPr>
        <p:spPr>
          <a:xfrm>
            <a:off x="8188808" y="4714648"/>
            <a:ext cx="1482329" cy="276999"/>
          </a:xfrm>
          <a:prstGeom prst="rect">
            <a:avLst/>
          </a:prstGeom>
          <a:noFill/>
        </p:spPr>
        <p:txBody>
          <a:bodyPr wrap="none" rtlCol="0">
            <a:spAutoFit/>
          </a:bodyPr>
          <a:lstStyle/>
          <a:p>
            <a:r>
              <a:rPr lang="pt-PT" sz="1200" b="1" dirty="0"/>
              <a:t>Profession: Engineer</a:t>
            </a:r>
            <a:endParaRPr lang="en-US" sz="1200" b="1" dirty="0"/>
          </a:p>
        </p:txBody>
      </p:sp>
      <p:sp>
        <p:nvSpPr>
          <p:cNvPr id="67" name="TextBox 66">
            <a:extLst>
              <a:ext uri="{FF2B5EF4-FFF2-40B4-BE49-F238E27FC236}">
                <a16:creationId xmlns:a16="http://schemas.microsoft.com/office/drawing/2014/main" id="{29BC2DD3-C061-C0AE-0015-0213638FCEFE}"/>
              </a:ext>
            </a:extLst>
          </p:cNvPr>
          <p:cNvSpPr txBox="1"/>
          <p:nvPr/>
        </p:nvSpPr>
        <p:spPr>
          <a:xfrm>
            <a:off x="7767260" y="5136413"/>
            <a:ext cx="2078489" cy="461665"/>
          </a:xfrm>
          <a:prstGeom prst="rect">
            <a:avLst/>
          </a:prstGeom>
          <a:noFill/>
        </p:spPr>
        <p:txBody>
          <a:bodyPr wrap="square" rtlCol="0">
            <a:spAutoFit/>
          </a:bodyPr>
          <a:lstStyle/>
          <a:p>
            <a:r>
              <a:rPr lang="pt-PT" sz="1200" b="1" dirty="0"/>
              <a:t>Work(): Edward works as an Engineer</a:t>
            </a:r>
            <a:endParaRPr lang="en-US" sz="1200" b="1" dirty="0"/>
          </a:p>
        </p:txBody>
      </p:sp>
      <p:sp>
        <p:nvSpPr>
          <p:cNvPr id="68" name="TextBox 67">
            <a:extLst>
              <a:ext uri="{FF2B5EF4-FFF2-40B4-BE49-F238E27FC236}">
                <a16:creationId xmlns:a16="http://schemas.microsoft.com/office/drawing/2014/main" id="{6D58A480-7B54-F309-AB53-A12937D470F0}"/>
              </a:ext>
            </a:extLst>
          </p:cNvPr>
          <p:cNvSpPr txBox="1"/>
          <p:nvPr/>
        </p:nvSpPr>
        <p:spPr>
          <a:xfrm>
            <a:off x="6957409" y="4836985"/>
            <a:ext cx="698461" cy="276999"/>
          </a:xfrm>
          <a:prstGeom prst="rect">
            <a:avLst/>
          </a:prstGeom>
          <a:noFill/>
        </p:spPr>
        <p:txBody>
          <a:bodyPr wrap="none" rtlCol="0">
            <a:spAutoFit/>
          </a:bodyPr>
          <a:lstStyle/>
          <a:p>
            <a:r>
              <a:rPr lang="pt-PT" sz="1200" b="1" dirty="0">
                <a:solidFill>
                  <a:schemeClr val="tx1">
                    <a:lumMod val="75000"/>
                    <a:lumOff val="25000"/>
                  </a:schemeClr>
                </a:solidFill>
              </a:rPr>
              <a:t>Person2</a:t>
            </a:r>
            <a:endParaRPr lang="en-US" sz="1200" b="1" dirty="0">
              <a:solidFill>
                <a:schemeClr val="tx1">
                  <a:lumMod val="75000"/>
                  <a:lumOff val="25000"/>
                </a:schemeClr>
              </a:solidFill>
            </a:endParaRPr>
          </a:p>
        </p:txBody>
      </p:sp>
      <p:pic>
        <p:nvPicPr>
          <p:cNvPr id="69" name="Graphic 68" descr="User with solid fill">
            <a:extLst>
              <a:ext uri="{FF2B5EF4-FFF2-40B4-BE49-F238E27FC236}">
                <a16:creationId xmlns:a16="http://schemas.microsoft.com/office/drawing/2014/main" id="{8A4CC1A7-0C7A-EDBE-9283-689C3D4804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9993" y="4016816"/>
            <a:ext cx="914400" cy="914400"/>
          </a:xfrm>
          <a:prstGeom prst="rect">
            <a:avLst/>
          </a:prstGeom>
        </p:spPr>
      </p:pic>
      <p:sp>
        <p:nvSpPr>
          <p:cNvPr id="70" name="Right Brace 69">
            <a:extLst>
              <a:ext uri="{FF2B5EF4-FFF2-40B4-BE49-F238E27FC236}">
                <a16:creationId xmlns:a16="http://schemas.microsoft.com/office/drawing/2014/main" id="{925E4BFD-E850-8A09-3EF6-ADBE81B5A2BE}"/>
              </a:ext>
            </a:extLst>
          </p:cNvPr>
          <p:cNvSpPr/>
          <p:nvPr/>
        </p:nvSpPr>
        <p:spPr>
          <a:xfrm>
            <a:off x="10018747" y="3941100"/>
            <a:ext cx="250467" cy="1000758"/>
          </a:xfrm>
          <a:prstGeom prst="rightBrace">
            <a:avLst>
              <a:gd name="adj1" fmla="val 3799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Right Brace 70">
            <a:extLst>
              <a:ext uri="{FF2B5EF4-FFF2-40B4-BE49-F238E27FC236}">
                <a16:creationId xmlns:a16="http://schemas.microsoft.com/office/drawing/2014/main" id="{2C87846A-6EEB-D240-15BD-E4B341499BB1}"/>
              </a:ext>
            </a:extLst>
          </p:cNvPr>
          <p:cNvSpPr/>
          <p:nvPr/>
        </p:nvSpPr>
        <p:spPr>
          <a:xfrm>
            <a:off x="10013145" y="4959292"/>
            <a:ext cx="250467" cy="725831"/>
          </a:xfrm>
          <a:prstGeom prst="rightBrace">
            <a:avLst>
              <a:gd name="adj1" fmla="val 3799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3D4B9CD8-FA4C-2F04-F6E5-99937AAC2C0D}"/>
              </a:ext>
            </a:extLst>
          </p:cNvPr>
          <p:cNvSpPr txBox="1"/>
          <p:nvPr/>
        </p:nvSpPr>
        <p:spPr>
          <a:xfrm>
            <a:off x="10258570" y="4300439"/>
            <a:ext cx="1339854" cy="276999"/>
          </a:xfrm>
          <a:prstGeom prst="rect">
            <a:avLst/>
          </a:prstGeom>
          <a:noFill/>
        </p:spPr>
        <p:txBody>
          <a:bodyPr wrap="none" rtlCol="0">
            <a:spAutoFit/>
          </a:bodyPr>
          <a:lstStyle/>
          <a:p>
            <a:r>
              <a:rPr lang="pt-PT" sz="1200" b="1" dirty="0"/>
              <a:t>Object’s attributes</a:t>
            </a:r>
            <a:endParaRPr lang="en-US" sz="1200" b="1" dirty="0"/>
          </a:p>
        </p:txBody>
      </p:sp>
      <p:sp>
        <p:nvSpPr>
          <p:cNvPr id="73" name="TextBox 72">
            <a:extLst>
              <a:ext uri="{FF2B5EF4-FFF2-40B4-BE49-F238E27FC236}">
                <a16:creationId xmlns:a16="http://schemas.microsoft.com/office/drawing/2014/main" id="{5E7D2AC9-10CE-71FD-DD77-601B44B2B2C2}"/>
              </a:ext>
            </a:extLst>
          </p:cNvPr>
          <p:cNvSpPr txBox="1"/>
          <p:nvPr/>
        </p:nvSpPr>
        <p:spPr>
          <a:xfrm>
            <a:off x="10258570" y="5177110"/>
            <a:ext cx="1301382" cy="276999"/>
          </a:xfrm>
          <a:prstGeom prst="rect">
            <a:avLst/>
          </a:prstGeom>
          <a:noFill/>
        </p:spPr>
        <p:txBody>
          <a:bodyPr wrap="none" rtlCol="0">
            <a:spAutoFit/>
          </a:bodyPr>
          <a:lstStyle/>
          <a:p>
            <a:r>
              <a:rPr lang="pt-PT" sz="1200" b="1" dirty="0"/>
              <a:t>Object’s methods</a:t>
            </a:r>
            <a:endParaRPr lang="en-US" sz="1200" b="1" dirty="0"/>
          </a:p>
        </p:txBody>
      </p:sp>
    </p:spTree>
    <p:extLst>
      <p:ext uri="{BB962C8B-B14F-4D97-AF65-F5344CB8AC3E}">
        <p14:creationId xmlns:p14="http://schemas.microsoft.com/office/powerpoint/2010/main" val="3064278093"/>
      </p:ext>
    </p:extLst>
  </p:cSld>
  <p:clrMapOvr>
    <a:masterClrMapping/>
  </p:clrMapOvr>
  <mc:AlternateContent xmlns:mc="http://schemas.openxmlformats.org/markup-compatibility/2006" xmlns:p14="http://schemas.microsoft.com/office/powerpoint/2010/main">
    <mc:Choice Requires="p14">
      <p:transition spd="slow" p14:dur="2000" advTm="83179"/>
    </mc:Choice>
    <mc:Fallback xmlns="">
      <p:transition spd="slow" advTm="8317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8D74CB-8A80-4AA4-99AB-8B52798C68E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8F53A4-1091-644E-BFE7-B6FDA85A5BF0}" type="slidenum">
              <a:rPr kumimoji="0" lang="en-US" sz="800" b="0" i="0" u="none" strike="noStrike" kern="1200" cap="none" spc="0" normalizeH="0" baseline="0" noProof="0" smtClean="0">
                <a:ln>
                  <a:noFill/>
                </a:ln>
                <a:solidFill>
                  <a:srgbClr val="F0F2F6"/>
                </a:solidFill>
                <a:effectLst/>
                <a:uLnTx/>
                <a:uFillTx/>
                <a:latin typeface="Segoe UI Light" panose="020B0502040204020203" pitchFamily="34" charset="0"/>
                <a:ea typeface="+mn-ea"/>
                <a:cs typeface="Segoe UI Light"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F0F2F6"/>
              </a:solidFill>
              <a:effectLst/>
              <a:uLnTx/>
              <a:uFillTx/>
              <a:latin typeface="Segoe UI Light" panose="020B0502040204020203" pitchFamily="34" charset="0"/>
              <a:ea typeface="+mn-ea"/>
              <a:cs typeface="Segoe UI Light" panose="020B0502040204020203" pitchFamily="34" charset="0"/>
            </a:endParaRPr>
          </a:p>
        </p:txBody>
      </p:sp>
      <p:sp>
        <p:nvSpPr>
          <p:cNvPr id="3" name="Title 2">
            <a:extLst>
              <a:ext uri="{FF2B5EF4-FFF2-40B4-BE49-F238E27FC236}">
                <a16:creationId xmlns:a16="http://schemas.microsoft.com/office/drawing/2014/main" id="{FE94A9B7-FAB9-442A-9D3D-C82F848A36C8}"/>
              </a:ext>
            </a:extLst>
          </p:cNvPr>
          <p:cNvSpPr>
            <a:spLocks noGrp="1"/>
          </p:cNvSpPr>
          <p:nvPr>
            <p:ph type="title"/>
          </p:nvPr>
        </p:nvSpPr>
        <p:spPr>
          <a:xfrm>
            <a:off x="3314700" y="2848016"/>
            <a:ext cx="5562600" cy="841248"/>
          </a:xfrm>
        </p:spPr>
        <p:txBody>
          <a:bodyPr/>
          <a:lstStyle/>
          <a:p>
            <a:r>
              <a:rPr lang="en-US" dirty="0"/>
              <a:t>Functions</a:t>
            </a:r>
            <a:endParaRPr lang="pt-PT" dirty="0"/>
          </a:p>
        </p:txBody>
      </p:sp>
    </p:spTree>
    <p:extLst>
      <p:ext uri="{BB962C8B-B14F-4D97-AF65-F5344CB8AC3E}">
        <p14:creationId xmlns:p14="http://schemas.microsoft.com/office/powerpoint/2010/main" val="3133852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5F9168-547D-A1C2-34A9-ACD895D2B969}"/>
              </a:ext>
            </a:extLst>
          </p:cNvPr>
          <p:cNvSpPr>
            <a:spLocks noGrp="1"/>
          </p:cNvSpPr>
          <p:nvPr>
            <p:ph type="sldNum" sz="quarter" idx="12"/>
          </p:nvPr>
        </p:nvSpPr>
        <p:spPr/>
        <p:txBody>
          <a:bodyPr/>
          <a:lstStyle/>
          <a:p>
            <a:fld id="{3CA26747-8305-48E9-B811-81F74861E943}" type="slidenum">
              <a:rPr lang="pt-PT" smtClean="0"/>
              <a:t>40</a:t>
            </a:fld>
            <a:endParaRPr lang="pt-PT"/>
          </a:p>
        </p:txBody>
      </p:sp>
      <p:cxnSp>
        <p:nvCxnSpPr>
          <p:cNvPr id="18" name="Connector: Elbow 17">
            <a:extLst>
              <a:ext uri="{FF2B5EF4-FFF2-40B4-BE49-F238E27FC236}">
                <a16:creationId xmlns:a16="http://schemas.microsoft.com/office/drawing/2014/main" id="{F8DF964A-7CD2-71B0-024D-17F95A9697C8}"/>
              </a:ext>
            </a:extLst>
          </p:cNvPr>
          <p:cNvCxnSpPr>
            <a:cxnSpLocks/>
          </p:cNvCxnSpPr>
          <p:nvPr/>
        </p:nvCxnSpPr>
        <p:spPr>
          <a:xfrm rot="5400000">
            <a:off x="3931894" y="1934630"/>
            <a:ext cx="1742480" cy="1710419"/>
          </a:xfrm>
          <a:prstGeom prst="bentConnector3">
            <a:avLst>
              <a:gd name="adj1" fmla="val 1439"/>
            </a:avLst>
          </a:prstGeom>
          <a:ln w="57150">
            <a:solidFill>
              <a:srgbClr val="0070C2"/>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2BE6652-B615-ABFD-3ED9-85120A2437EB}"/>
              </a:ext>
            </a:extLst>
          </p:cNvPr>
          <p:cNvGrpSpPr/>
          <p:nvPr/>
        </p:nvGrpSpPr>
        <p:grpSpPr>
          <a:xfrm>
            <a:off x="189454" y="3819866"/>
            <a:ext cx="6584079" cy="2171940"/>
            <a:chOff x="351372" y="3646714"/>
            <a:chExt cx="6584079" cy="2171940"/>
          </a:xfrm>
        </p:grpSpPr>
        <p:pic>
          <p:nvPicPr>
            <p:cNvPr id="6" name="Picture 5">
              <a:extLst>
                <a:ext uri="{FF2B5EF4-FFF2-40B4-BE49-F238E27FC236}">
                  <a16:creationId xmlns:a16="http://schemas.microsoft.com/office/drawing/2014/main" id="{EFE33CC8-D70C-29EB-4DE6-F2BD645D6639}"/>
                </a:ext>
              </a:extLst>
            </p:cNvPr>
            <p:cNvPicPr>
              <a:picLocks noChangeAspect="1"/>
            </p:cNvPicPr>
            <p:nvPr/>
          </p:nvPicPr>
          <p:blipFill rotWithShape="1">
            <a:blip r:embed="rId3"/>
            <a:srcRect b="53239"/>
            <a:stretch/>
          </p:blipFill>
          <p:spPr>
            <a:xfrm>
              <a:off x="351372" y="3646714"/>
              <a:ext cx="6584079" cy="1393862"/>
            </a:xfrm>
            <a:prstGeom prst="rect">
              <a:avLst/>
            </a:prstGeom>
          </p:spPr>
        </p:pic>
        <p:pic>
          <p:nvPicPr>
            <p:cNvPr id="2" name="Picture 1">
              <a:extLst>
                <a:ext uri="{FF2B5EF4-FFF2-40B4-BE49-F238E27FC236}">
                  <a16:creationId xmlns:a16="http://schemas.microsoft.com/office/drawing/2014/main" id="{B67A8411-96EC-3DF9-2B19-9C9F0E3F7838}"/>
                </a:ext>
              </a:extLst>
            </p:cNvPr>
            <p:cNvPicPr>
              <a:picLocks noChangeAspect="1"/>
            </p:cNvPicPr>
            <p:nvPr/>
          </p:nvPicPr>
          <p:blipFill rotWithShape="1">
            <a:blip r:embed="rId3"/>
            <a:srcRect t="73604"/>
            <a:stretch/>
          </p:blipFill>
          <p:spPr>
            <a:xfrm>
              <a:off x="351372" y="5031836"/>
              <a:ext cx="6584079" cy="786818"/>
            </a:xfrm>
            <a:prstGeom prst="rect">
              <a:avLst/>
            </a:prstGeom>
          </p:spPr>
        </p:pic>
      </p:grpSp>
      <p:sp>
        <p:nvSpPr>
          <p:cNvPr id="17" name="TextBox 16">
            <a:extLst>
              <a:ext uri="{FF2B5EF4-FFF2-40B4-BE49-F238E27FC236}">
                <a16:creationId xmlns:a16="http://schemas.microsoft.com/office/drawing/2014/main" id="{3C9CFAE3-264D-CA7F-D6DC-AB4AE40EB8D8}"/>
              </a:ext>
            </a:extLst>
          </p:cNvPr>
          <p:cNvSpPr txBox="1"/>
          <p:nvPr/>
        </p:nvSpPr>
        <p:spPr>
          <a:xfrm>
            <a:off x="3758936" y="3956967"/>
            <a:ext cx="1938351" cy="338554"/>
          </a:xfrm>
          <a:prstGeom prst="rect">
            <a:avLst/>
          </a:prstGeom>
          <a:noFill/>
        </p:spPr>
        <p:txBody>
          <a:bodyPr wrap="none" rtlCol="0">
            <a:spAutoFit/>
          </a:bodyPr>
          <a:lstStyle/>
          <a:p>
            <a:r>
              <a:rPr lang="pt-PT" sz="1600" b="1" dirty="0">
                <a:solidFill>
                  <a:schemeClr val="bg2"/>
                </a:solidFill>
              </a:rPr>
              <a:t>2. Add a constructor</a:t>
            </a:r>
            <a:endParaRPr lang="en-US" sz="1600" b="1" dirty="0">
              <a:solidFill>
                <a:schemeClr val="bg2"/>
              </a:solidFill>
            </a:endParaRPr>
          </a:p>
        </p:txBody>
      </p:sp>
      <p:sp>
        <p:nvSpPr>
          <p:cNvPr id="21" name="TextBox 20">
            <a:extLst>
              <a:ext uri="{FF2B5EF4-FFF2-40B4-BE49-F238E27FC236}">
                <a16:creationId xmlns:a16="http://schemas.microsoft.com/office/drawing/2014/main" id="{68741E62-28EC-F6A4-AB91-C3B35D3B3864}"/>
              </a:ext>
            </a:extLst>
          </p:cNvPr>
          <p:cNvSpPr txBox="1"/>
          <p:nvPr/>
        </p:nvSpPr>
        <p:spPr>
          <a:xfrm>
            <a:off x="3974292" y="4648002"/>
            <a:ext cx="2520242" cy="338554"/>
          </a:xfrm>
          <a:prstGeom prst="rect">
            <a:avLst/>
          </a:prstGeom>
          <a:noFill/>
        </p:spPr>
        <p:txBody>
          <a:bodyPr wrap="none" rtlCol="0">
            <a:spAutoFit/>
          </a:bodyPr>
          <a:lstStyle/>
          <a:p>
            <a:r>
              <a:rPr lang="pt-PT" sz="1600" dirty="0">
                <a:solidFill>
                  <a:schemeClr val="tx1">
                    <a:lumMod val="25000"/>
                    <a:lumOff val="75000"/>
                  </a:schemeClr>
                </a:solidFill>
              </a:rPr>
              <a:t>3. Initialize object attributes</a:t>
            </a:r>
            <a:endParaRPr lang="en-US" sz="1600" dirty="0">
              <a:solidFill>
                <a:schemeClr val="tx1">
                  <a:lumMod val="25000"/>
                  <a:lumOff val="75000"/>
                </a:schemeClr>
              </a:solidFill>
            </a:endParaRPr>
          </a:p>
        </p:txBody>
      </p:sp>
      <p:sp>
        <p:nvSpPr>
          <p:cNvPr id="23" name="Rectangle 22">
            <a:extLst>
              <a:ext uri="{FF2B5EF4-FFF2-40B4-BE49-F238E27FC236}">
                <a16:creationId xmlns:a16="http://schemas.microsoft.com/office/drawing/2014/main" id="{BBAB4476-0E47-5A1C-5020-5E7505C81E9C}"/>
              </a:ext>
            </a:extLst>
          </p:cNvPr>
          <p:cNvSpPr/>
          <p:nvPr/>
        </p:nvSpPr>
        <p:spPr>
          <a:xfrm>
            <a:off x="551491" y="5301616"/>
            <a:ext cx="4036584" cy="644998"/>
          </a:xfrm>
          <a:prstGeom prst="rect">
            <a:avLst/>
          </a:prstGeom>
          <a:noFill/>
          <a:ln w="28575">
            <a:solidFill>
              <a:srgbClr val="F2C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D20F77D-5B41-B44D-4547-99EE8C66EE8E}"/>
              </a:ext>
            </a:extLst>
          </p:cNvPr>
          <p:cNvSpPr txBox="1"/>
          <p:nvPr/>
        </p:nvSpPr>
        <p:spPr>
          <a:xfrm>
            <a:off x="4704203" y="5348634"/>
            <a:ext cx="1152880" cy="338554"/>
          </a:xfrm>
          <a:prstGeom prst="rect">
            <a:avLst/>
          </a:prstGeom>
          <a:noFill/>
        </p:spPr>
        <p:txBody>
          <a:bodyPr wrap="none" rtlCol="0">
            <a:spAutoFit/>
          </a:bodyPr>
          <a:lstStyle/>
          <a:p>
            <a:r>
              <a:rPr lang="pt-PT" sz="1600" dirty="0">
                <a:solidFill>
                  <a:srgbClr val="F2C548"/>
                </a:solidFill>
              </a:rPr>
              <a:t>4. Methods</a:t>
            </a:r>
            <a:endParaRPr lang="en-US" sz="1600" dirty="0">
              <a:solidFill>
                <a:srgbClr val="F2C548"/>
              </a:solidFill>
            </a:endParaRPr>
          </a:p>
        </p:txBody>
      </p:sp>
      <p:sp>
        <p:nvSpPr>
          <p:cNvPr id="25" name="Rectangle 24">
            <a:extLst>
              <a:ext uri="{FF2B5EF4-FFF2-40B4-BE49-F238E27FC236}">
                <a16:creationId xmlns:a16="http://schemas.microsoft.com/office/drawing/2014/main" id="{639F39AD-206B-8CAF-51C3-891DD0360E8F}"/>
              </a:ext>
            </a:extLst>
          </p:cNvPr>
          <p:cNvSpPr/>
          <p:nvPr/>
        </p:nvSpPr>
        <p:spPr>
          <a:xfrm>
            <a:off x="189454" y="3888052"/>
            <a:ext cx="1211004" cy="212591"/>
          </a:xfrm>
          <a:prstGeom prst="rect">
            <a:avLst/>
          </a:prstGeom>
          <a:noFill/>
          <a:ln w="28575">
            <a:solidFill>
              <a:srgbClr val="3FB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7547513-7715-D84C-B198-9F5DE41F9BE5}"/>
              </a:ext>
            </a:extLst>
          </p:cNvPr>
          <p:cNvSpPr txBox="1"/>
          <p:nvPr/>
        </p:nvSpPr>
        <p:spPr>
          <a:xfrm>
            <a:off x="6960194" y="3717528"/>
            <a:ext cx="4337480" cy="584775"/>
          </a:xfrm>
          <a:prstGeom prst="rect">
            <a:avLst/>
          </a:prstGeom>
          <a:noFill/>
        </p:spPr>
        <p:txBody>
          <a:bodyPr wrap="square" rtlCol="0">
            <a:spAutoFit/>
          </a:bodyPr>
          <a:lstStyle/>
          <a:p>
            <a:pPr algn="just"/>
            <a:r>
              <a:rPr lang="pt-PT" sz="1600" dirty="0"/>
              <a:t>1. Always initiate a class with the keyword class followed by the </a:t>
            </a:r>
            <a:r>
              <a:rPr lang="pt-PT" sz="1600" b="1" dirty="0"/>
              <a:t>name</a:t>
            </a:r>
            <a:r>
              <a:rPr lang="pt-PT" sz="1600" dirty="0"/>
              <a:t> of the </a:t>
            </a:r>
            <a:r>
              <a:rPr lang="pt-PT" sz="1600" b="1" dirty="0"/>
              <a:t>class</a:t>
            </a:r>
            <a:r>
              <a:rPr lang="pt-PT" sz="1600" dirty="0"/>
              <a:t> and “:”</a:t>
            </a:r>
            <a:endParaRPr lang="en-US" sz="1600" dirty="0"/>
          </a:p>
        </p:txBody>
      </p:sp>
      <p:sp>
        <p:nvSpPr>
          <p:cNvPr id="27" name="Rectangle 26">
            <a:extLst>
              <a:ext uri="{FF2B5EF4-FFF2-40B4-BE49-F238E27FC236}">
                <a16:creationId xmlns:a16="http://schemas.microsoft.com/office/drawing/2014/main" id="{E971E189-9521-F619-4DFA-B26D1E0F62DA}"/>
              </a:ext>
            </a:extLst>
          </p:cNvPr>
          <p:cNvSpPr/>
          <p:nvPr/>
        </p:nvSpPr>
        <p:spPr>
          <a:xfrm>
            <a:off x="551490" y="4119863"/>
            <a:ext cx="3213281" cy="1024507"/>
          </a:xfrm>
          <a:prstGeom prst="rect">
            <a:avLst/>
          </a:prstGeom>
          <a:no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FF13FFF-439A-D7EE-FD85-27B52652CD63}"/>
              </a:ext>
            </a:extLst>
          </p:cNvPr>
          <p:cNvSpPr/>
          <p:nvPr/>
        </p:nvSpPr>
        <p:spPr>
          <a:xfrm>
            <a:off x="840933" y="4710498"/>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20D04E0-635B-9209-4351-CD8EBFBC5289}"/>
              </a:ext>
            </a:extLst>
          </p:cNvPr>
          <p:cNvSpPr/>
          <p:nvPr/>
        </p:nvSpPr>
        <p:spPr>
          <a:xfrm>
            <a:off x="1174001" y="5521788"/>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2772281-F535-B4A9-20FC-36884B764E25}"/>
              </a:ext>
            </a:extLst>
          </p:cNvPr>
          <p:cNvSpPr/>
          <p:nvPr/>
        </p:nvSpPr>
        <p:spPr>
          <a:xfrm>
            <a:off x="1475842" y="4126244"/>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B359375-E6FB-D589-5583-6F9FBB1D7AA6}"/>
              </a:ext>
            </a:extLst>
          </p:cNvPr>
          <p:cNvSpPr/>
          <p:nvPr/>
        </p:nvSpPr>
        <p:spPr>
          <a:xfrm>
            <a:off x="1283126" y="5713847"/>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EF69236-3E20-5117-84C3-7413A55F2CE9}"/>
              </a:ext>
            </a:extLst>
          </p:cNvPr>
          <p:cNvSpPr/>
          <p:nvPr/>
        </p:nvSpPr>
        <p:spPr>
          <a:xfrm>
            <a:off x="3251789" y="5730155"/>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0B64942-18E9-8583-456F-D17F55AED7C5}"/>
              </a:ext>
            </a:extLst>
          </p:cNvPr>
          <p:cNvSpPr txBox="1"/>
          <p:nvPr/>
        </p:nvSpPr>
        <p:spPr>
          <a:xfrm>
            <a:off x="7093960" y="5784456"/>
            <a:ext cx="4291379" cy="584775"/>
          </a:xfrm>
          <a:prstGeom prst="rect">
            <a:avLst/>
          </a:prstGeom>
          <a:noFill/>
          <a:ln w="28575">
            <a:solidFill>
              <a:srgbClr val="C00000"/>
            </a:solidFill>
          </a:ln>
        </p:spPr>
        <p:txBody>
          <a:bodyPr wrap="square" rtlCol="0">
            <a:spAutoFit/>
          </a:bodyPr>
          <a:lstStyle/>
          <a:p>
            <a:r>
              <a:rPr lang="pt-PT" sz="1600" dirty="0"/>
              <a:t>!! IMPORTANT !! You need to use </a:t>
            </a:r>
            <a:r>
              <a:rPr lang="pt-PT" sz="1600" dirty="0">
                <a:solidFill>
                  <a:schemeClr val="accent1"/>
                </a:solidFill>
              </a:rPr>
              <a:t>self</a:t>
            </a:r>
            <a:r>
              <a:rPr lang="pt-PT" sz="1600" dirty="0"/>
              <a:t> to bind the </a:t>
            </a:r>
            <a:r>
              <a:rPr lang="pt-PT" sz="1600" b="1" dirty="0"/>
              <a:t>attributes</a:t>
            </a:r>
            <a:r>
              <a:rPr lang="pt-PT" sz="1600" dirty="0"/>
              <a:t> and </a:t>
            </a:r>
            <a:r>
              <a:rPr lang="pt-PT" sz="1600" b="1" dirty="0"/>
              <a:t>methods</a:t>
            </a:r>
            <a:r>
              <a:rPr lang="pt-PT" sz="1600" dirty="0"/>
              <a:t> to the </a:t>
            </a:r>
            <a:r>
              <a:rPr lang="pt-PT" sz="1600" b="1" dirty="0"/>
              <a:t>class</a:t>
            </a:r>
            <a:r>
              <a:rPr lang="pt-PT" sz="1600" dirty="0"/>
              <a:t> </a:t>
            </a:r>
            <a:endParaRPr lang="en-US" sz="1600" dirty="0"/>
          </a:p>
        </p:txBody>
      </p:sp>
      <p:sp>
        <p:nvSpPr>
          <p:cNvPr id="19" name="Rectangle 18">
            <a:extLst>
              <a:ext uri="{FF2B5EF4-FFF2-40B4-BE49-F238E27FC236}">
                <a16:creationId xmlns:a16="http://schemas.microsoft.com/office/drawing/2014/main" id="{D6CAB5B4-43C1-2C19-770B-19C0D6F50488}"/>
              </a:ext>
            </a:extLst>
          </p:cNvPr>
          <p:cNvSpPr/>
          <p:nvPr/>
        </p:nvSpPr>
        <p:spPr>
          <a:xfrm>
            <a:off x="798561" y="4499706"/>
            <a:ext cx="2201345" cy="632632"/>
          </a:xfrm>
          <a:prstGeom prst="rect">
            <a:avLst/>
          </a:prstGeom>
          <a:noFill/>
          <a:ln w="28575">
            <a:solidFill>
              <a:schemeClr val="tx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E11D0F-7A81-00E3-7FEF-B0664EC34A15}"/>
              </a:ext>
            </a:extLst>
          </p:cNvPr>
          <p:cNvSpPr/>
          <p:nvPr/>
        </p:nvSpPr>
        <p:spPr>
          <a:xfrm>
            <a:off x="830212" y="4508221"/>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71347C0-5CE4-0842-B26E-733C9DCDDDE6}"/>
              </a:ext>
            </a:extLst>
          </p:cNvPr>
          <p:cNvSpPr/>
          <p:nvPr/>
        </p:nvSpPr>
        <p:spPr>
          <a:xfrm>
            <a:off x="840933" y="4909463"/>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itle 1">
            <a:extLst>
              <a:ext uri="{FF2B5EF4-FFF2-40B4-BE49-F238E27FC236}">
                <a16:creationId xmlns:a16="http://schemas.microsoft.com/office/drawing/2014/main" id="{5149818E-814F-7485-2682-C452AB773B72}"/>
              </a:ext>
            </a:extLst>
          </p:cNvPr>
          <p:cNvSpPr txBox="1">
            <a:spLocks/>
          </p:cNvSpPr>
          <p:nvPr/>
        </p:nvSpPr>
        <p:spPr>
          <a:xfrm>
            <a:off x="838200" y="-46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000" b="1" i="0" kern="1200">
                <a:solidFill>
                  <a:schemeClr val="accent4"/>
                </a:solidFill>
                <a:latin typeface="Segoe UI" panose="020B0502040204020203" pitchFamily="34" charset="0"/>
                <a:ea typeface="+mj-ea"/>
                <a:cs typeface="Segoe UI" panose="020B0502040204020203" pitchFamily="34" charset="0"/>
              </a:defRPr>
            </a:lvl1p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a:solidFill>
                  <a:srgbClr val="E4222C"/>
                </a:solidFill>
                <a:latin typeface="Segoe UI"/>
                <a:cs typeface="Segoe UI"/>
              </a:rPr>
              <a:t>Class – Person </a:t>
            </a:r>
            <a:endParaRPr lang="pt-PT" dirty="0"/>
          </a:p>
        </p:txBody>
      </p:sp>
      <p:cxnSp>
        <p:nvCxnSpPr>
          <p:cNvPr id="20" name="Straight Arrow Connector 19">
            <a:extLst>
              <a:ext uri="{FF2B5EF4-FFF2-40B4-BE49-F238E27FC236}">
                <a16:creationId xmlns:a16="http://schemas.microsoft.com/office/drawing/2014/main" id="{CB1CE7F3-3DC9-960A-0600-B5681B43B986}"/>
              </a:ext>
            </a:extLst>
          </p:cNvPr>
          <p:cNvCxnSpPr>
            <a:cxnSpLocks/>
            <a:endCxn id="21" idx="1"/>
          </p:cNvCxnSpPr>
          <p:nvPr/>
        </p:nvCxnSpPr>
        <p:spPr>
          <a:xfrm>
            <a:off x="2999906" y="4817279"/>
            <a:ext cx="974386" cy="0"/>
          </a:xfrm>
          <a:prstGeom prst="straightConnector1">
            <a:avLst/>
          </a:prstGeom>
          <a:ln w="19050">
            <a:solidFill>
              <a:schemeClr val="tx1">
                <a:lumMod val="25000"/>
                <a:lumOff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1B53CA3-C041-13D1-C625-2D8D49309487}"/>
              </a:ext>
            </a:extLst>
          </p:cNvPr>
          <p:cNvSpPr txBox="1"/>
          <p:nvPr/>
        </p:nvSpPr>
        <p:spPr>
          <a:xfrm>
            <a:off x="7006295" y="4350901"/>
            <a:ext cx="4337480" cy="1323439"/>
          </a:xfrm>
          <a:prstGeom prst="rect">
            <a:avLst/>
          </a:prstGeom>
          <a:noFill/>
        </p:spPr>
        <p:txBody>
          <a:bodyPr wrap="square" rtlCol="0">
            <a:spAutoFit/>
          </a:bodyPr>
          <a:lstStyle/>
          <a:p>
            <a:pPr algn="just"/>
            <a:r>
              <a:rPr lang="pt-PT" sz="1600" dirty="0"/>
              <a:t>2. </a:t>
            </a:r>
            <a:r>
              <a:rPr lang="en-US" sz="1600" dirty="0"/>
              <a:t>A class must always have a constructor, which is used to initialize the class and always begins with "</a:t>
            </a:r>
            <a:r>
              <a:rPr lang="en-US" sz="1600" b="1" dirty="0"/>
              <a:t>def __</a:t>
            </a:r>
            <a:r>
              <a:rPr lang="en-US" sz="1600" b="1" dirty="0" err="1"/>
              <a:t>init</a:t>
            </a:r>
            <a:r>
              <a:rPr lang="en-US" sz="1600" b="1" dirty="0"/>
              <a:t>__(self):</a:t>
            </a:r>
            <a:r>
              <a:rPr lang="en-US" sz="1600" dirty="0"/>
              <a:t>". The constructor can receive parameters and initialize methods and attributes of the class.</a:t>
            </a:r>
          </a:p>
        </p:txBody>
      </p:sp>
      <p:grpSp>
        <p:nvGrpSpPr>
          <p:cNvPr id="3" name="Group 2">
            <a:extLst>
              <a:ext uri="{FF2B5EF4-FFF2-40B4-BE49-F238E27FC236}">
                <a16:creationId xmlns:a16="http://schemas.microsoft.com/office/drawing/2014/main" id="{6D9C31F8-11E2-81E6-A02C-227C2E80B4E9}"/>
              </a:ext>
            </a:extLst>
          </p:cNvPr>
          <p:cNvGrpSpPr/>
          <p:nvPr/>
        </p:nvGrpSpPr>
        <p:grpSpPr>
          <a:xfrm>
            <a:off x="5738758" y="164100"/>
            <a:ext cx="5991812" cy="3308579"/>
            <a:chOff x="5898995" y="167268"/>
            <a:chExt cx="5991812" cy="3308579"/>
          </a:xfrm>
        </p:grpSpPr>
        <p:sp>
          <p:nvSpPr>
            <p:cNvPr id="7" name="Rectangle 6">
              <a:extLst>
                <a:ext uri="{FF2B5EF4-FFF2-40B4-BE49-F238E27FC236}">
                  <a16:creationId xmlns:a16="http://schemas.microsoft.com/office/drawing/2014/main" id="{64B4A2D6-5750-C581-9363-30615EFFFC4E}"/>
                </a:ext>
              </a:extLst>
            </p:cNvPr>
            <p:cNvSpPr/>
            <p:nvPr/>
          </p:nvSpPr>
          <p:spPr>
            <a:xfrm>
              <a:off x="5898995" y="167268"/>
              <a:ext cx="5991812" cy="330857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2A336E5-DC94-BED2-7253-EFF0C04EF260}"/>
                </a:ext>
              </a:extLst>
            </p:cNvPr>
            <p:cNvSpPr/>
            <p:nvPr/>
          </p:nvSpPr>
          <p:spPr>
            <a:xfrm>
              <a:off x="6197424" y="349755"/>
              <a:ext cx="2006826" cy="30092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9" name="Graphic 8" descr="User with solid fill">
              <a:extLst>
                <a:ext uri="{FF2B5EF4-FFF2-40B4-BE49-F238E27FC236}">
                  <a16:creationId xmlns:a16="http://schemas.microsoft.com/office/drawing/2014/main" id="{E315C2E0-373B-91A3-E6C8-23B8F0DBC1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98136" y="610057"/>
              <a:ext cx="610165" cy="658729"/>
            </a:xfrm>
            <a:prstGeom prst="rect">
              <a:avLst/>
            </a:prstGeom>
          </p:spPr>
        </p:pic>
        <p:sp>
          <p:nvSpPr>
            <p:cNvPr id="10" name="Rectangle: Rounded Corners 9">
              <a:extLst>
                <a:ext uri="{FF2B5EF4-FFF2-40B4-BE49-F238E27FC236}">
                  <a16:creationId xmlns:a16="http://schemas.microsoft.com/office/drawing/2014/main" id="{3AA84CED-C9F9-3F01-D686-7C191E932D25}"/>
                </a:ext>
              </a:extLst>
            </p:cNvPr>
            <p:cNvSpPr/>
            <p:nvPr/>
          </p:nvSpPr>
          <p:spPr>
            <a:xfrm>
              <a:off x="6394610" y="505870"/>
              <a:ext cx="721781" cy="24082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sz="1200" b="1" dirty="0"/>
                <a:t>Class</a:t>
              </a:r>
              <a:endParaRPr lang="en-US" sz="1200" b="1" dirty="0"/>
            </a:p>
          </p:txBody>
        </p:sp>
        <p:sp>
          <p:nvSpPr>
            <p:cNvPr id="11" name="TextBox 10">
              <a:extLst>
                <a:ext uri="{FF2B5EF4-FFF2-40B4-BE49-F238E27FC236}">
                  <a16:creationId xmlns:a16="http://schemas.microsoft.com/office/drawing/2014/main" id="{4AE4A7F7-0AA0-80BD-222E-2FD4DDAE14E7}"/>
                </a:ext>
              </a:extLst>
            </p:cNvPr>
            <p:cNvSpPr txBox="1"/>
            <p:nvPr/>
          </p:nvSpPr>
          <p:spPr>
            <a:xfrm>
              <a:off x="6577743" y="886316"/>
              <a:ext cx="618311" cy="276999"/>
            </a:xfrm>
            <a:prstGeom prst="rect">
              <a:avLst/>
            </a:prstGeom>
            <a:noFill/>
          </p:spPr>
          <p:txBody>
            <a:bodyPr wrap="none" rtlCol="0">
              <a:spAutoFit/>
            </a:bodyPr>
            <a:lstStyle/>
            <a:p>
              <a:r>
                <a:rPr lang="pt-PT" sz="1200" b="1" dirty="0"/>
                <a:t>Person</a:t>
              </a:r>
              <a:endParaRPr lang="en-US" sz="1200" b="1" dirty="0"/>
            </a:p>
          </p:txBody>
        </p:sp>
        <p:cxnSp>
          <p:nvCxnSpPr>
            <p:cNvPr id="12" name="Straight Connector 11">
              <a:extLst>
                <a:ext uri="{FF2B5EF4-FFF2-40B4-BE49-F238E27FC236}">
                  <a16:creationId xmlns:a16="http://schemas.microsoft.com/office/drawing/2014/main" id="{A02FDB49-F06B-1C76-7767-CE103CA2CCCD}"/>
                </a:ext>
              </a:extLst>
            </p:cNvPr>
            <p:cNvCxnSpPr>
              <a:cxnSpLocks/>
            </p:cNvCxnSpPr>
            <p:nvPr/>
          </p:nvCxnSpPr>
          <p:spPr>
            <a:xfrm>
              <a:off x="6197423" y="1353135"/>
              <a:ext cx="200682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E17EBA75-857E-D276-CF95-F840C71EE91F}"/>
                </a:ext>
              </a:extLst>
            </p:cNvPr>
            <p:cNvSpPr/>
            <p:nvPr/>
          </p:nvSpPr>
          <p:spPr>
            <a:xfrm>
              <a:off x="6394610" y="1441746"/>
              <a:ext cx="721781" cy="24082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sz="1200" b="1" dirty="0"/>
                <a:t>States</a:t>
              </a:r>
              <a:endParaRPr lang="en-US" sz="1200" b="1" dirty="0"/>
            </a:p>
          </p:txBody>
        </p:sp>
        <p:sp>
          <p:nvSpPr>
            <p:cNvPr id="14" name="TextBox 13">
              <a:extLst>
                <a:ext uri="{FF2B5EF4-FFF2-40B4-BE49-F238E27FC236}">
                  <a16:creationId xmlns:a16="http://schemas.microsoft.com/office/drawing/2014/main" id="{08B0A611-5AEC-B535-CE1F-7FA8B986EE1F}"/>
                </a:ext>
              </a:extLst>
            </p:cNvPr>
            <p:cNvSpPr txBox="1"/>
            <p:nvPr/>
          </p:nvSpPr>
          <p:spPr>
            <a:xfrm>
              <a:off x="6579680" y="1735793"/>
              <a:ext cx="540533" cy="261610"/>
            </a:xfrm>
            <a:prstGeom prst="rect">
              <a:avLst/>
            </a:prstGeom>
            <a:noFill/>
          </p:spPr>
          <p:txBody>
            <a:bodyPr wrap="none" rtlCol="0">
              <a:spAutoFit/>
            </a:bodyPr>
            <a:lstStyle/>
            <a:p>
              <a:r>
                <a:rPr lang="pt-PT" sz="1100" b="1" dirty="0"/>
                <a:t>Name</a:t>
              </a:r>
              <a:endParaRPr lang="en-US" sz="1100" b="1" dirty="0"/>
            </a:p>
          </p:txBody>
        </p:sp>
        <p:sp>
          <p:nvSpPr>
            <p:cNvPr id="15" name="TextBox 14">
              <a:extLst>
                <a:ext uri="{FF2B5EF4-FFF2-40B4-BE49-F238E27FC236}">
                  <a16:creationId xmlns:a16="http://schemas.microsoft.com/office/drawing/2014/main" id="{ECD04429-170B-E1D6-F403-C3B0F469066A}"/>
                </a:ext>
              </a:extLst>
            </p:cNvPr>
            <p:cNvSpPr txBox="1"/>
            <p:nvPr/>
          </p:nvSpPr>
          <p:spPr>
            <a:xfrm>
              <a:off x="6577743" y="1991338"/>
              <a:ext cx="421910" cy="261610"/>
            </a:xfrm>
            <a:prstGeom prst="rect">
              <a:avLst/>
            </a:prstGeom>
            <a:noFill/>
          </p:spPr>
          <p:txBody>
            <a:bodyPr wrap="none" rtlCol="0">
              <a:spAutoFit/>
            </a:bodyPr>
            <a:lstStyle/>
            <a:p>
              <a:r>
                <a:rPr lang="pt-PT" sz="1100" b="1" dirty="0"/>
                <a:t>Age</a:t>
              </a:r>
              <a:endParaRPr lang="en-US" sz="1100" b="1" dirty="0"/>
            </a:p>
          </p:txBody>
        </p:sp>
        <p:sp>
          <p:nvSpPr>
            <p:cNvPr id="16" name="TextBox 15">
              <a:extLst>
                <a:ext uri="{FF2B5EF4-FFF2-40B4-BE49-F238E27FC236}">
                  <a16:creationId xmlns:a16="http://schemas.microsoft.com/office/drawing/2014/main" id="{B87AA342-F250-13B1-D068-20B5838AA0B8}"/>
                </a:ext>
              </a:extLst>
            </p:cNvPr>
            <p:cNvSpPr txBox="1"/>
            <p:nvPr/>
          </p:nvSpPr>
          <p:spPr>
            <a:xfrm>
              <a:off x="6577743" y="2255076"/>
              <a:ext cx="787395" cy="261610"/>
            </a:xfrm>
            <a:prstGeom prst="rect">
              <a:avLst/>
            </a:prstGeom>
            <a:noFill/>
          </p:spPr>
          <p:txBody>
            <a:bodyPr wrap="none" rtlCol="0">
              <a:spAutoFit/>
            </a:bodyPr>
            <a:lstStyle/>
            <a:p>
              <a:r>
                <a:rPr lang="pt-PT" sz="1100" b="1" dirty="0"/>
                <a:t>Profession</a:t>
              </a:r>
              <a:endParaRPr lang="en-US" sz="1100" b="1" dirty="0"/>
            </a:p>
          </p:txBody>
        </p:sp>
        <p:cxnSp>
          <p:nvCxnSpPr>
            <p:cNvPr id="22" name="Straight Connector 21">
              <a:extLst>
                <a:ext uri="{FF2B5EF4-FFF2-40B4-BE49-F238E27FC236}">
                  <a16:creationId xmlns:a16="http://schemas.microsoft.com/office/drawing/2014/main" id="{E90EBDDF-5A73-4780-D24D-C78CFEC3698B}"/>
                </a:ext>
              </a:extLst>
            </p:cNvPr>
            <p:cNvCxnSpPr>
              <a:cxnSpLocks/>
            </p:cNvCxnSpPr>
            <p:nvPr/>
          </p:nvCxnSpPr>
          <p:spPr>
            <a:xfrm>
              <a:off x="6197423" y="2635782"/>
              <a:ext cx="200682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89703297-6117-7959-509C-D8313B72DB25}"/>
                </a:ext>
              </a:extLst>
            </p:cNvPr>
            <p:cNvSpPr/>
            <p:nvPr/>
          </p:nvSpPr>
          <p:spPr>
            <a:xfrm>
              <a:off x="6394611" y="2714253"/>
              <a:ext cx="1003526" cy="2363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sz="1200" b="1" dirty="0"/>
                <a:t>Behaviours</a:t>
              </a:r>
              <a:endParaRPr lang="en-US" sz="1200" b="1" dirty="0"/>
            </a:p>
          </p:txBody>
        </p:sp>
        <p:sp>
          <p:nvSpPr>
            <p:cNvPr id="31" name="TextBox 30">
              <a:extLst>
                <a:ext uri="{FF2B5EF4-FFF2-40B4-BE49-F238E27FC236}">
                  <a16:creationId xmlns:a16="http://schemas.microsoft.com/office/drawing/2014/main" id="{DD5F7643-94E6-08D7-D1A5-816DF0D66212}"/>
                </a:ext>
              </a:extLst>
            </p:cNvPr>
            <p:cNvSpPr txBox="1"/>
            <p:nvPr/>
          </p:nvSpPr>
          <p:spPr>
            <a:xfrm>
              <a:off x="6579680" y="2996907"/>
              <a:ext cx="579005" cy="261610"/>
            </a:xfrm>
            <a:prstGeom prst="rect">
              <a:avLst/>
            </a:prstGeom>
            <a:noFill/>
          </p:spPr>
          <p:txBody>
            <a:bodyPr wrap="none" rtlCol="0">
              <a:spAutoFit/>
            </a:bodyPr>
            <a:lstStyle/>
            <a:p>
              <a:r>
                <a:rPr lang="pt-PT" sz="1100" b="1" dirty="0"/>
                <a:t>Work()</a:t>
              </a:r>
              <a:endParaRPr lang="en-US" sz="1100" b="1" dirty="0"/>
            </a:p>
          </p:txBody>
        </p:sp>
        <p:cxnSp>
          <p:nvCxnSpPr>
            <p:cNvPr id="32" name="Straight Arrow Connector 31">
              <a:extLst>
                <a:ext uri="{FF2B5EF4-FFF2-40B4-BE49-F238E27FC236}">
                  <a16:creationId xmlns:a16="http://schemas.microsoft.com/office/drawing/2014/main" id="{10FFE31E-6392-D95B-EFF8-57159D11EF66}"/>
                </a:ext>
              </a:extLst>
            </p:cNvPr>
            <p:cNvCxnSpPr/>
            <p:nvPr/>
          </p:nvCxnSpPr>
          <p:spPr>
            <a:xfrm>
              <a:off x="8261570" y="745649"/>
              <a:ext cx="1151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4A09C2FB-749D-B7B3-B1B0-77386013CA3D}"/>
                </a:ext>
              </a:extLst>
            </p:cNvPr>
            <p:cNvSpPr/>
            <p:nvPr/>
          </p:nvSpPr>
          <p:spPr>
            <a:xfrm>
              <a:off x="9445193" y="405258"/>
              <a:ext cx="2126352" cy="133053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34" name="Rectangle: Rounded Corners 33">
              <a:extLst>
                <a:ext uri="{FF2B5EF4-FFF2-40B4-BE49-F238E27FC236}">
                  <a16:creationId xmlns:a16="http://schemas.microsoft.com/office/drawing/2014/main" id="{ECF96AEA-F817-424F-4F69-BB4ABFADABBE}"/>
                </a:ext>
              </a:extLst>
            </p:cNvPr>
            <p:cNvSpPr/>
            <p:nvPr/>
          </p:nvSpPr>
          <p:spPr>
            <a:xfrm>
              <a:off x="8428963" y="412117"/>
              <a:ext cx="820283" cy="2828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PT" sz="1200" b="1" dirty="0"/>
                <a:t>Objects</a:t>
              </a:r>
              <a:endParaRPr lang="en-US" sz="1200" b="1" dirty="0"/>
            </a:p>
          </p:txBody>
        </p:sp>
        <p:sp>
          <p:nvSpPr>
            <p:cNvPr id="42" name="TextBox 41">
              <a:extLst>
                <a:ext uri="{FF2B5EF4-FFF2-40B4-BE49-F238E27FC236}">
                  <a16:creationId xmlns:a16="http://schemas.microsoft.com/office/drawing/2014/main" id="{5A6D7D2A-18D9-49CB-A0C6-D0068CD9EA53}"/>
                </a:ext>
              </a:extLst>
            </p:cNvPr>
            <p:cNvSpPr txBox="1"/>
            <p:nvPr/>
          </p:nvSpPr>
          <p:spPr>
            <a:xfrm>
              <a:off x="10381514" y="464158"/>
              <a:ext cx="718466" cy="230832"/>
            </a:xfrm>
            <a:prstGeom prst="rect">
              <a:avLst/>
            </a:prstGeom>
            <a:noFill/>
          </p:spPr>
          <p:txBody>
            <a:bodyPr wrap="none" rtlCol="0">
              <a:spAutoFit/>
            </a:bodyPr>
            <a:lstStyle/>
            <a:p>
              <a:r>
                <a:rPr lang="pt-PT" sz="900" b="1" dirty="0"/>
                <a:t>Name: Jess</a:t>
              </a:r>
              <a:endParaRPr lang="en-US" sz="900" b="1" dirty="0"/>
            </a:p>
          </p:txBody>
        </p:sp>
        <p:sp>
          <p:nvSpPr>
            <p:cNvPr id="43" name="TextBox 42">
              <a:extLst>
                <a:ext uri="{FF2B5EF4-FFF2-40B4-BE49-F238E27FC236}">
                  <a16:creationId xmlns:a16="http://schemas.microsoft.com/office/drawing/2014/main" id="{A4878249-2255-8C21-93AA-E8FE9D469BB8}"/>
                </a:ext>
              </a:extLst>
            </p:cNvPr>
            <p:cNvSpPr txBox="1"/>
            <p:nvPr/>
          </p:nvSpPr>
          <p:spPr>
            <a:xfrm>
              <a:off x="10379577" y="719703"/>
              <a:ext cx="554960" cy="230832"/>
            </a:xfrm>
            <a:prstGeom prst="rect">
              <a:avLst/>
            </a:prstGeom>
            <a:noFill/>
          </p:spPr>
          <p:txBody>
            <a:bodyPr wrap="none" rtlCol="0">
              <a:spAutoFit/>
            </a:bodyPr>
            <a:lstStyle/>
            <a:p>
              <a:r>
                <a:rPr lang="pt-PT" sz="900" b="1" dirty="0"/>
                <a:t>Age: 33</a:t>
              </a:r>
              <a:endParaRPr lang="en-US" sz="900" b="1" dirty="0"/>
            </a:p>
          </p:txBody>
        </p:sp>
        <p:sp>
          <p:nvSpPr>
            <p:cNvPr id="50" name="TextBox 49">
              <a:extLst>
                <a:ext uri="{FF2B5EF4-FFF2-40B4-BE49-F238E27FC236}">
                  <a16:creationId xmlns:a16="http://schemas.microsoft.com/office/drawing/2014/main" id="{77416D96-C6A9-ACC3-BEB0-6D8EE8C788DD}"/>
                </a:ext>
              </a:extLst>
            </p:cNvPr>
            <p:cNvSpPr txBox="1"/>
            <p:nvPr/>
          </p:nvSpPr>
          <p:spPr>
            <a:xfrm>
              <a:off x="10379577" y="983442"/>
              <a:ext cx="1162498" cy="230832"/>
            </a:xfrm>
            <a:prstGeom prst="rect">
              <a:avLst/>
            </a:prstGeom>
            <a:noFill/>
          </p:spPr>
          <p:txBody>
            <a:bodyPr wrap="none" rtlCol="0">
              <a:spAutoFit/>
            </a:bodyPr>
            <a:lstStyle/>
            <a:p>
              <a:r>
                <a:rPr lang="pt-PT" sz="900" b="1" dirty="0"/>
                <a:t>Profession: Engineer</a:t>
              </a:r>
              <a:endParaRPr lang="en-US" sz="900" b="1" dirty="0"/>
            </a:p>
          </p:txBody>
        </p:sp>
        <p:sp>
          <p:nvSpPr>
            <p:cNvPr id="51" name="TextBox 50">
              <a:extLst>
                <a:ext uri="{FF2B5EF4-FFF2-40B4-BE49-F238E27FC236}">
                  <a16:creationId xmlns:a16="http://schemas.microsoft.com/office/drawing/2014/main" id="{CE0E2299-A605-96FD-2DE5-9F4DE4BABAF4}"/>
                </a:ext>
              </a:extLst>
            </p:cNvPr>
            <p:cNvSpPr txBox="1"/>
            <p:nvPr/>
          </p:nvSpPr>
          <p:spPr>
            <a:xfrm>
              <a:off x="9557883" y="1071573"/>
              <a:ext cx="556563" cy="230832"/>
            </a:xfrm>
            <a:prstGeom prst="rect">
              <a:avLst/>
            </a:prstGeom>
            <a:noFill/>
          </p:spPr>
          <p:txBody>
            <a:bodyPr wrap="none" rtlCol="0">
              <a:spAutoFit/>
            </a:bodyPr>
            <a:lstStyle/>
            <a:p>
              <a:r>
                <a:rPr lang="pt-PT" sz="900" b="1" dirty="0">
                  <a:solidFill>
                    <a:schemeClr val="tx1">
                      <a:lumMod val="75000"/>
                      <a:lumOff val="25000"/>
                    </a:schemeClr>
                  </a:solidFill>
                </a:rPr>
                <a:t>Person1</a:t>
              </a:r>
              <a:endParaRPr lang="en-US" sz="900" b="1" dirty="0">
                <a:solidFill>
                  <a:schemeClr val="tx1">
                    <a:lumMod val="75000"/>
                    <a:lumOff val="25000"/>
                  </a:schemeClr>
                </a:solidFill>
              </a:endParaRPr>
            </a:p>
          </p:txBody>
        </p:sp>
        <p:pic>
          <p:nvPicPr>
            <p:cNvPr id="53" name="Graphic 52" descr="User with solid fill">
              <a:extLst>
                <a:ext uri="{FF2B5EF4-FFF2-40B4-BE49-F238E27FC236}">
                  <a16:creationId xmlns:a16="http://schemas.microsoft.com/office/drawing/2014/main" id="{8167E751-3C2E-7301-8F02-ADC05DAE34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6299" y="480727"/>
              <a:ext cx="610165" cy="658729"/>
            </a:xfrm>
            <a:prstGeom prst="rect">
              <a:avLst/>
            </a:prstGeom>
          </p:spPr>
        </p:pic>
        <p:cxnSp>
          <p:nvCxnSpPr>
            <p:cNvPr id="54" name="Straight Arrow Connector 53">
              <a:extLst>
                <a:ext uri="{FF2B5EF4-FFF2-40B4-BE49-F238E27FC236}">
                  <a16:creationId xmlns:a16="http://schemas.microsoft.com/office/drawing/2014/main" id="{3B0C22AA-61E5-5E3E-BE99-7A5440B25056}"/>
                </a:ext>
              </a:extLst>
            </p:cNvPr>
            <p:cNvCxnSpPr/>
            <p:nvPr/>
          </p:nvCxnSpPr>
          <p:spPr>
            <a:xfrm>
              <a:off x="8261570" y="2206198"/>
              <a:ext cx="1151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8EFEB521-C2A1-C625-58A6-0496BE284C29}"/>
                </a:ext>
              </a:extLst>
            </p:cNvPr>
            <p:cNvSpPr/>
            <p:nvPr/>
          </p:nvSpPr>
          <p:spPr>
            <a:xfrm>
              <a:off x="9445193" y="1865807"/>
              <a:ext cx="2126352" cy="133053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56" name="TextBox 55">
              <a:extLst>
                <a:ext uri="{FF2B5EF4-FFF2-40B4-BE49-F238E27FC236}">
                  <a16:creationId xmlns:a16="http://schemas.microsoft.com/office/drawing/2014/main" id="{9262569B-0A63-1562-D7E8-23E642DB02BE}"/>
                </a:ext>
              </a:extLst>
            </p:cNvPr>
            <p:cNvSpPr txBox="1"/>
            <p:nvPr/>
          </p:nvSpPr>
          <p:spPr>
            <a:xfrm>
              <a:off x="10381514" y="1924708"/>
              <a:ext cx="894797" cy="230832"/>
            </a:xfrm>
            <a:prstGeom prst="rect">
              <a:avLst/>
            </a:prstGeom>
            <a:noFill/>
          </p:spPr>
          <p:txBody>
            <a:bodyPr wrap="none" rtlCol="0">
              <a:spAutoFit/>
            </a:bodyPr>
            <a:lstStyle/>
            <a:p>
              <a:r>
                <a:rPr lang="pt-PT" sz="900" b="1" dirty="0"/>
                <a:t>Name: Edward</a:t>
              </a:r>
              <a:endParaRPr lang="en-US" sz="900" b="1" dirty="0"/>
            </a:p>
          </p:txBody>
        </p:sp>
        <p:sp>
          <p:nvSpPr>
            <p:cNvPr id="57" name="TextBox 56">
              <a:extLst>
                <a:ext uri="{FF2B5EF4-FFF2-40B4-BE49-F238E27FC236}">
                  <a16:creationId xmlns:a16="http://schemas.microsoft.com/office/drawing/2014/main" id="{EFFEA9AF-A9FC-BEE2-E26F-24885C704B83}"/>
                </a:ext>
              </a:extLst>
            </p:cNvPr>
            <p:cNvSpPr txBox="1"/>
            <p:nvPr/>
          </p:nvSpPr>
          <p:spPr>
            <a:xfrm>
              <a:off x="10379577" y="2180253"/>
              <a:ext cx="554960" cy="230832"/>
            </a:xfrm>
            <a:prstGeom prst="rect">
              <a:avLst/>
            </a:prstGeom>
            <a:noFill/>
          </p:spPr>
          <p:txBody>
            <a:bodyPr wrap="none" rtlCol="0">
              <a:spAutoFit/>
            </a:bodyPr>
            <a:lstStyle/>
            <a:p>
              <a:r>
                <a:rPr lang="pt-PT" sz="900" b="1" dirty="0"/>
                <a:t>Age: 47</a:t>
              </a:r>
              <a:endParaRPr lang="en-US" sz="900" b="1" dirty="0"/>
            </a:p>
          </p:txBody>
        </p:sp>
        <p:sp>
          <p:nvSpPr>
            <p:cNvPr id="58" name="TextBox 57">
              <a:extLst>
                <a:ext uri="{FF2B5EF4-FFF2-40B4-BE49-F238E27FC236}">
                  <a16:creationId xmlns:a16="http://schemas.microsoft.com/office/drawing/2014/main" id="{785D0CB5-9E89-C3A8-B2DF-4A57214E751A}"/>
                </a:ext>
              </a:extLst>
            </p:cNvPr>
            <p:cNvSpPr txBox="1"/>
            <p:nvPr/>
          </p:nvSpPr>
          <p:spPr>
            <a:xfrm>
              <a:off x="10379577" y="2443991"/>
              <a:ext cx="1162498" cy="230832"/>
            </a:xfrm>
            <a:prstGeom prst="rect">
              <a:avLst/>
            </a:prstGeom>
            <a:noFill/>
          </p:spPr>
          <p:txBody>
            <a:bodyPr wrap="none" rtlCol="0">
              <a:spAutoFit/>
            </a:bodyPr>
            <a:lstStyle/>
            <a:p>
              <a:r>
                <a:rPr lang="pt-PT" sz="900" b="1" dirty="0"/>
                <a:t>Profession: Engineer</a:t>
              </a:r>
              <a:endParaRPr lang="en-US" sz="900" b="1" dirty="0"/>
            </a:p>
          </p:txBody>
        </p:sp>
        <p:sp>
          <p:nvSpPr>
            <p:cNvPr id="59" name="TextBox 58">
              <a:extLst>
                <a:ext uri="{FF2B5EF4-FFF2-40B4-BE49-F238E27FC236}">
                  <a16:creationId xmlns:a16="http://schemas.microsoft.com/office/drawing/2014/main" id="{15FCB3AA-0E7E-3535-F439-A4B8BD2D73AB}"/>
                </a:ext>
              </a:extLst>
            </p:cNvPr>
            <p:cNvSpPr txBox="1"/>
            <p:nvPr/>
          </p:nvSpPr>
          <p:spPr>
            <a:xfrm>
              <a:off x="9557883" y="2532122"/>
              <a:ext cx="574196" cy="230832"/>
            </a:xfrm>
            <a:prstGeom prst="rect">
              <a:avLst/>
            </a:prstGeom>
            <a:noFill/>
          </p:spPr>
          <p:txBody>
            <a:bodyPr wrap="none" rtlCol="0">
              <a:spAutoFit/>
            </a:bodyPr>
            <a:lstStyle/>
            <a:p>
              <a:r>
                <a:rPr lang="pt-PT" sz="900" b="1" dirty="0">
                  <a:solidFill>
                    <a:schemeClr val="tx1">
                      <a:lumMod val="75000"/>
                      <a:lumOff val="25000"/>
                    </a:schemeClr>
                  </a:solidFill>
                </a:rPr>
                <a:t>Person2</a:t>
              </a:r>
              <a:endParaRPr lang="en-US" sz="900" b="1" dirty="0">
                <a:solidFill>
                  <a:schemeClr val="tx1">
                    <a:lumMod val="75000"/>
                    <a:lumOff val="25000"/>
                  </a:schemeClr>
                </a:solidFill>
              </a:endParaRPr>
            </a:p>
          </p:txBody>
        </p:sp>
        <p:pic>
          <p:nvPicPr>
            <p:cNvPr id="60" name="Graphic 59" descr="User with solid fill">
              <a:extLst>
                <a:ext uri="{FF2B5EF4-FFF2-40B4-BE49-F238E27FC236}">
                  <a16:creationId xmlns:a16="http://schemas.microsoft.com/office/drawing/2014/main" id="{B9A2DC7C-1501-10B6-6C87-3429642265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6299" y="1941277"/>
              <a:ext cx="610165" cy="658729"/>
            </a:xfrm>
            <a:prstGeom prst="rect">
              <a:avLst/>
            </a:prstGeom>
          </p:spPr>
        </p:pic>
        <p:sp>
          <p:nvSpPr>
            <p:cNvPr id="61" name="TextBox 60">
              <a:extLst>
                <a:ext uri="{FF2B5EF4-FFF2-40B4-BE49-F238E27FC236}">
                  <a16:creationId xmlns:a16="http://schemas.microsoft.com/office/drawing/2014/main" id="{B7AD1762-3823-3BFD-7850-1F6908ED4785}"/>
                </a:ext>
              </a:extLst>
            </p:cNvPr>
            <p:cNvSpPr txBox="1"/>
            <p:nvPr/>
          </p:nvSpPr>
          <p:spPr>
            <a:xfrm>
              <a:off x="10040745" y="1308303"/>
              <a:ext cx="1507899" cy="369332"/>
            </a:xfrm>
            <a:prstGeom prst="rect">
              <a:avLst/>
            </a:prstGeom>
            <a:noFill/>
          </p:spPr>
          <p:txBody>
            <a:bodyPr wrap="square" rtlCol="0">
              <a:spAutoFit/>
            </a:bodyPr>
            <a:lstStyle/>
            <a:p>
              <a:r>
                <a:rPr lang="pt-PT" sz="900" b="1" dirty="0"/>
                <a:t>Work(): Jess works as an Engineer</a:t>
              </a:r>
              <a:endParaRPr lang="en-US" sz="900" b="1" dirty="0"/>
            </a:p>
          </p:txBody>
        </p:sp>
        <p:sp>
          <p:nvSpPr>
            <p:cNvPr id="62" name="TextBox 61">
              <a:extLst>
                <a:ext uri="{FF2B5EF4-FFF2-40B4-BE49-F238E27FC236}">
                  <a16:creationId xmlns:a16="http://schemas.microsoft.com/office/drawing/2014/main" id="{F193EB04-484E-D029-D9D5-D01594BC2317}"/>
                </a:ext>
              </a:extLst>
            </p:cNvPr>
            <p:cNvSpPr txBox="1"/>
            <p:nvPr/>
          </p:nvSpPr>
          <p:spPr>
            <a:xfrm>
              <a:off x="9982200" y="2721043"/>
              <a:ext cx="1566444" cy="369332"/>
            </a:xfrm>
            <a:prstGeom prst="rect">
              <a:avLst/>
            </a:prstGeom>
            <a:noFill/>
          </p:spPr>
          <p:txBody>
            <a:bodyPr wrap="square" rtlCol="0">
              <a:spAutoFit/>
            </a:bodyPr>
            <a:lstStyle/>
            <a:p>
              <a:r>
                <a:rPr lang="pt-PT" sz="900" b="1" dirty="0"/>
                <a:t>Work(): Edward works as an Engineer</a:t>
              </a:r>
              <a:endParaRPr lang="en-US" sz="900" b="1" dirty="0"/>
            </a:p>
          </p:txBody>
        </p:sp>
      </p:grpSp>
    </p:spTree>
    <p:extLst>
      <p:ext uri="{BB962C8B-B14F-4D97-AF65-F5344CB8AC3E}">
        <p14:creationId xmlns:p14="http://schemas.microsoft.com/office/powerpoint/2010/main" val="353149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3" grpId="0" animBg="1"/>
      <p:bldP spid="24" grpId="0"/>
      <p:bldP spid="25" grpId="0" animBg="1"/>
      <p:bldP spid="26" grpId="0"/>
      <p:bldP spid="27" grpId="0" animBg="1"/>
      <p:bldP spid="35" grpId="0" animBg="1"/>
      <p:bldP spid="37" grpId="0" animBg="1"/>
      <p:bldP spid="38" grpId="0" animBg="1"/>
      <p:bldP spid="39" grpId="0" animBg="1"/>
      <p:bldP spid="40" grpId="0" animBg="1"/>
      <p:bldP spid="41" grpId="0" animBg="1"/>
      <p:bldP spid="19" grpId="0" animBg="1"/>
      <p:bldP spid="28" grpId="0" animBg="1"/>
      <p:bldP spid="36" grpId="0" animBg="1"/>
      <p:bldP spid="5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6187F-6E3C-84AE-AF32-436E72F1121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90ED7A-BB88-8262-9F68-C05EF72CA265}"/>
              </a:ext>
            </a:extLst>
          </p:cNvPr>
          <p:cNvSpPr>
            <a:spLocks noGrp="1"/>
          </p:cNvSpPr>
          <p:nvPr>
            <p:ph type="sldNum" sz="quarter" idx="12"/>
          </p:nvPr>
        </p:nvSpPr>
        <p:spPr/>
        <p:txBody>
          <a:bodyPr/>
          <a:lstStyle/>
          <a:p>
            <a:fld id="{3CA26747-8305-48E9-B811-81F74861E943}" type="slidenum">
              <a:rPr lang="pt-PT" smtClean="0"/>
              <a:t>41</a:t>
            </a:fld>
            <a:endParaRPr lang="pt-PT"/>
          </a:p>
        </p:txBody>
      </p:sp>
      <p:pic>
        <p:nvPicPr>
          <p:cNvPr id="10" name="Picture 9">
            <a:extLst>
              <a:ext uri="{FF2B5EF4-FFF2-40B4-BE49-F238E27FC236}">
                <a16:creationId xmlns:a16="http://schemas.microsoft.com/office/drawing/2014/main" id="{BFBCBE7D-64F7-5FA3-8300-B34186EF98B4}"/>
              </a:ext>
            </a:extLst>
          </p:cNvPr>
          <p:cNvPicPr>
            <a:picLocks noChangeAspect="1"/>
          </p:cNvPicPr>
          <p:nvPr/>
        </p:nvPicPr>
        <p:blipFill rotWithShape="1">
          <a:blip r:embed="rId3"/>
          <a:srcRect t="40390"/>
          <a:stretch/>
        </p:blipFill>
        <p:spPr>
          <a:xfrm>
            <a:off x="5718809" y="5950799"/>
            <a:ext cx="4570096" cy="332335"/>
          </a:xfrm>
          <a:prstGeom prst="rect">
            <a:avLst/>
          </a:prstGeom>
        </p:spPr>
      </p:pic>
      <p:sp>
        <p:nvSpPr>
          <p:cNvPr id="11" name="TextBox 10">
            <a:extLst>
              <a:ext uri="{FF2B5EF4-FFF2-40B4-BE49-F238E27FC236}">
                <a16:creationId xmlns:a16="http://schemas.microsoft.com/office/drawing/2014/main" id="{EE05AF7F-1958-6A41-B869-FD2A4DCF959D}"/>
              </a:ext>
            </a:extLst>
          </p:cNvPr>
          <p:cNvSpPr txBox="1"/>
          <p:nvPr/>
        </p:nvSpPr>
        <p:spPr>
          <a:xfrm>
            <a:off x="5525870" y="5581467"/>
            <a:ext cx="1180618" cy="369332"/>
          </a:xfrm>
          <a:prstGeom prst="rect">
            <a:avLst/>
          </a:prstGeom>
          <a:noFill/>
        </p:spPr>
        <p:txBody>
          <a:bodyPr wrap="square" rtlCol="0">
            <a:spAutoFit/>
          </a:bodyPr>
          <a:lstStyle/>
          <a:p>
            <a:pPr algn="ctr"/>
            <a:r>
              <a:rPr lang="en-US" b="1" dirty="0"/>
              <a:t>Output:</a:t>
            </a:r>
          </a:p>
        </p:txBody>
      </p:sp>
      <p:grpSp>
        <p:nvGrpSpPr>
          <p:cNvPr id="5" name="Group 4">
            <a:extLst>
              <a:ext uri="{FF2B5EF4-FFF2-40B4-BE49-F238E27FC236}">
                <a16:creationId xmlns:a16="http://schemas.microsoft.com/office/drawing/2014/main" id="{58EFEAAE-EE3A-2470-4A05-513D6321B7D0}"/>
              </a:ext>
            </a:extLst>
          </p:cNvPr>
          <p:cNvGrpSpPr/>
          <p:nvPr/>
        </p:nvGrpSpPr>
        <p:grpSpPr>
          <a:xfrm>
            <a:off x="165310" y="2772964"/>
            <a:ext cx="6584079" cy="2171940"/>
            <a:chOff x="351372" y="3646714"/>
            <a:chExt cx="6584079" cy="2171940"/>
          </a:xfrm>
        </p:grpSpPr>
        <p:pic>
          <p:nvPicPr>
            <p:cNvPr id="6" name="Picture 5">
              <a:extLst>
                <a:ext uri="{FF2B5EF4-FFF2-40B4-BE49-F238E27FC236}">
                  <a16:creationId xmlns:a16="http://schemas.microsoft.com/office/drawing/2014/main" id="{78ED435D-7FE5-476B-F61A-C313616AF350}"/>
                </a:ext>
              </a:extLst>
            </p:cNvPr>
            <p:cNvPicPr>
              <a:picLocks noChangeAspect="1"/>
            </p:cNvPicPr>
            <p:nvPr/>
          </p:nvPicPr>
          <p:blipFill rotWithShape="1">
            <a:blip r:embed="rId4"/>
            <a:srcRect b="53239"/>
            <a:stretch/>
          </p:blipFill>
          <p:spPr>
            <a:xfrm>
              <a:off x="351372" y="3646714"/>
              <a:ext cx="6584079" cy="1393862"/>
            </a:xfrm>
            <a:prstGeom prst="rect">
              <a:avLst/>
            </a:prstGeom>
          </p:spPr>
        </p:pic>
        <p:pic>
          <p:nvPicPr>
            <p:cNvPr id="2" name="Picture 1">
              <a:extLst>
                <a:ext uri="{FF2B5EF4-FFF2-40B4-BE49-F238E27FC236}">
                  <a16:creationId xmlns:a16="http://schemas.microsoft.com/office/drawing/2014/main" id="{1DE8968B-E93E-AAD5-2342-95174D045986}"/>
                </a:ext>
              </a:extLst>
            </p:cNvPr>
            <p:cNvPicPr>
              <a:picLocks noChangeAspect="1"/>
            </p:cNvPicPr>
            <p:nvPr/>
          </p:nvPicPr>
          <p:blipFill rotWithShape="1">
            <a:blip r:embed="rId4"/>
            <a:srcRect t="73604"/>
            <a:stretch/>
          </p:blipFill>
          <p:spPr>
            <a:xfrm>
              <a:off x="351372" y="5031836"/>
              <a:ext cx="6584079" cy="786818"/>
            </a:xfrm>
            <a:prstGeom prst="rect">
              <a:avLst/>
            </a:prstGeom>
          </p:spPr>
        </p:pic>
      </p:grpSp>
      <p:grpSp>
        <p:nvGrpSpPr>
          <p:cNvPr id="15" name="Group 14">
            <a:extLst>
              <a:ext uri="{FF2B5EF4-FFF2-40B4-BE49-F238E27FC236}">
                <a16:creationId xmlns:a16="http://schemas.microsoft.com/office/drawing/2014/main" id="{16F124FA-02A8-E451-7CB7-72E5EE281D60}"/>
              </a:ext>
            </a:extLst>
          </p:cNvPr>
          <p:cNvGrpSpPr/>
          <p:nvPr/>
        </p:nvGrpSpPr>
        <p:grpSpPr>
          <a:xfrm>
            <a:off x="5525870" y="4271091"/>
            <a:ext cx="4759786" cy="1095672"/>
            <a:chOff x="7116777" y="3769451"/>
            <a:chExt cx="4759786" cy="1095672"/>
          </a:xfrm>
        </p:grpSpPr>
        <p:pic>
          <p:nvPicPr>
            <p:cNvPr id="8" name="Picture 7">
              <a:extLst>
                <a:ext uri="{FF2B5EF4-FFF2-40B4-BE49-F238E27FC236}">
                  <a16:creationId xmlns:a16="http://schemas.microsoft.com/office/drawing/2014/main" id="{B7924EC0-0EEE-FE16-FD7A-61DA372C5B5A}"/>
                </a:ext>
              </a:extLst>
            </p:cNvPr>
            <p:cNvPicPr>
              <a:picLocks noChangeAspect="1"/>
            </p:cNvPicPr>
            <p:nvPr/>
          </p:nvPicPr>
          <p:blipFill rotWithShape="1">
            <a:blip r:embed="rId5"/>
            <a:srcRect b="36154"/>
            <a:stretch/>
          </p:blipFill>
          <p:spPr>
            <a:xfrm>
              <a:off x="7116777" y="3769451"/>
              <a:ext cx="4759786" cy="877853"/>
            </a:xfrm>
            <a:prstGeom prst="rect">
              <a:avLst/>
            </a:prstGeom>
          </p:spPr>
        </p:pic>
        <p:pic>
          <p:nvPicPr>
            <p:cNvPr id="7" name="Picture 6">
              <a:extLst>
                <a:ext uri="{FF2B5EF4-FFF2-40B4-BE49-F238E27FC236}">
                  <a16:creationId xmlns:a16="http://schemas.microsoft.com/office/drawing/2014/main" id="{601CDB10-3955-4B0D-CF39-5A8B1A9C9D16}"/>
                </a:ext>
              </a:extLst>
            </p:cNvPr>
            <p:cNvPicPr>
              <a:picLocks noChangeAspect="1"/>
            </p:cNvPicPr>
            <p:nvPr/>
          </p:nvPicPr>
          <p:blipFill rotWithShape="1">
            <a:blip r:embed="rId5"/>
            <a:srcRect t="84437"/>
            <a:stretch/>
          </p:blipFill>
          <p:spPr>
            <a:xfrm>
              <a:off x="7116777" y="4651141"/>
              <a:ext cx="4759786" cy="213982"/>
            </a:xfrm>
            <a:prstGeom prst="rect">
              <a:avLst/>
            </a:prstGeom>
          </p:spPr>
        </p:pic>
      </p:grpSp>
      <p:sp>
        <p:nvSpPr>
          <p:cNvPr id="16" name="Title 1">
            <a:extLst>
              <a:ext uri="{FF2B5EF4-FFF2-40B4-BE49-F238E27FC236}">
                <a16:creationId xmlns:a16="http://schemas.microsoft.com/office/drawing/2014/main" id="{3A9556C1-47E3-A4EA-95A7-998327F78B78}"/>
              </a:ext>
            </a:extLst>
          </p:cNvPr>
          <p:cNvSpPr>
            <a:spLocks noGrp="1"/>
          </p:cNvSpPr>
          <p:nvPr>
            <p:ph type="title"/>
          </p:nvPr>
        </p:nvSpPr>
        <p:spPr>
          <a:xfrm>
            <a:off x="838200" y="-4608"/>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 – Person </a:t>
            </a:r>
            <a:endParaRPr lang="pt-PT" dirty="0"/>
          </a:p>
        </p:txBody>
      </p:sp>
      <p:sp>
        <p:nvSpPr>
          <p:cNvPr id="29" name="Rectangle 28">
            <a:extLst>
              <a:ext uri="{FF2B5EF4-FFF2-40B4-BE49-F238E27FC236}">
                <a16:creationId xmlns:a16="http://schemas.microsoft.com/office/drawing/2014/main" id="{4471FBFC-1BC5-6C53-CB61-F30E1F071CA6}"/>
              </a:ext>
            </a:extLst>
          </p:cNvPr>
          <p:cNvSpPr/>
          <p:nvPr/>
        </p:nvSpPr>
        <p:spPr>
          <a:xfrm>
            <a:off x="5525870" y="4284242"/>
            <a:ext cx="4759786" cy="520405"/>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833F632-83B2-48B1-E2D7-A4B13015703D}"/>
              </a:ext>
            </a:extLst>
          </p:cNvPr>
          <p:cNvSpPr/>
          <p:nvPr/>
        </p:nvSpPr>
        <p:spPr>
          <a:xfrm>
            <a:off x="5525870" y="4939221"/>
            <a:ext cx="1541949" cy="424427"/>
          </a:xfrm>
          <a:prstGeom prst="rect">
            <a:avLst/>
          </a:prstGeom>
          <a:noFill/>
          <a:ln w="28575">
            <a:solidFill>
              <a:srgbClr val="3FB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070F643-5F08-2145-775E-D14E1B7FE57D}"/>
              </a:ext>
            </a:extLst>
          </p:cNvPr>
          <p:cNvGrpSpPr/>
          <p:nvPr/>
        </p:nvGrpSpPr>
        <p:grpSpPr>
          <a:xfrm>
            <a:off x="5253363" y="177278"/>
            <a:ext cx="5991812" cy="3308579"/>
            <a:chOff x="5898995" y="167268"/>
            <a:chExt cx="5991812" cy="3308579"/>
          </a:xfrm>
        </p:grpSpPr>
        <p:sp>
          <p:nvSpPr>
            <p:cNvPr id="19" name="Rectangle 18">
              <a:extLst>
                <a:ext uri="{FF2B5EF4-FFF2-40B4-BE49-F238E27FC236}">
                  <a16:creationId xmlns:a16="http://schemas.microsoft.com/office/drawing/2014/main" id="{C844BD13-907B-D59F-857A-7EC26DEA4D02}"/>
                </a:ext>
              </a:extLst>
            </p:cNvPr>
            <p:cNvSpPr/>
            <p:nvPr/>
          </p:nvSpPr>
          <p:spPr>
            <a:xfrm>
              <a:off x="5898995" y="167268"/>
              <a:ext cx="5991812" cy="330857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0D9BCC9-E141-0729-4E39-EDF9C6044ADA}"/>
                </a:ext>
              </a:extLst>
            </p:cNvPr>
            <p:cNvSpPr/>
            <p:nvPr/>
          </p:nvSpPr>
          <p:spPr>
            <a:xfrm>
              <a:off x="6197424" y="349755"/>
              <a:ext cx="2006826" cy="30092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21" name="Graphic 20" descr="User with solid fill">
              <a:extLst>
                <a:ext uri="{FF2B5EF4-FFF2-40B4-BE49-F238E27FC236}">
                  <a16:creationId xmlns:a16="http://schemas.microsoft.com/office/drawing/2014/main" id="{ECBC64F2-F219-5DE4-187D-489627CEB5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98136" y="610057"/>
              <a:ext cx="610165" cy="658729"/>
            </a:xfrm>
            <a:prstGeom prst="rect">
              <a:avLst/>
            </a:prstGeom>
          </p:spPr>
        </p:pic>
        <p:sp>
          <p:nvSpPr>
            <p:cNvPr id="23" name="Rectangle: Rounded Corners 22">
              <a:extLst>
                <a:ext uri="{FF2B5EF4-FFF2-40B4-BE49-F238E27FC236}">
                  <a16:creationId xmlns:a16="http://schemas.microsoft.com/office/drawing/2014/main" id="{3778AF46-B9BD-9BB9-EEC5-14192D8B9CE9}"/>
                </a:ext>
              </a:extLst>
            </p:cNvPr>
            <p:cNvSpPr/>
            <p:nvPr/>
          </p:nvSpPr>
          <p:spPr>
            <a:xfrm>
              <a:off x="6394610" y="505870"/>
              <a:ext cx="721781" cy="24082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sz="1200" b="1" dirty="0"/>
                <a:t>Class</a:t>
              </a:r>
              <a:endParaRPr lang="en-US" sz="1200" b="1" dirty="0"/>
            </a:p>
          </p:txBody>
        </p:sp>
        <p:sp>
          <p:nvSpPr>
            <p:cNvPr id="24" name="TextBox 23">
              <a:extLst>
                <a:ext uri="{FF2B5EF4-FFF2-40B4-BE49-F238E27FC236}">
                  <a16:creationId xmlns:a16="http://schemas.microsoft.com/office/drawing/2014/main" id="{BC4AB40C-8DB0-36D5-3F70-612F1EEC6C25}"/>
                </a:ext>
              </a:extLst>
            </p:cNvPr>
            <p:cNvSpPr txBox="1"/>
            <p:nvPr/>
          </p:nvSpPr>
          <p:spPr>
            <a:xfrm>
              <a:off x="6577743" y="886316"/>
              <a:ext cx="618311" cy="276999"/>
            </a:xfrm>
            <a:prstGeom prst="rect">
              <a:avLst/>
            </a:prstGeom>
            <a:noFill/>
          </p:spPr>
          <p:txBody>
            <a:bodyPr wrap="none" rtlCol="0">
              <a:spAutoFit/>
            </a:bodyPr>
            <a:lstStyle/>
            <a:p>
              <a:r>
                <a:rPr lang="pt-PT" sz="1200" b="1" dirty="0"/>
                <a:t>Person</a:t>
              </a:r>
              <a:endParaRPr lang="en-US" sz="1200" b="1" dirty="0"/>
            </a:p>
          </p:txBody>
        </p:sp>
        <p:cxnSp>
          <p:nvCxnSpPr>
            <p:cNvPr id="25" name="Straight Connector 24">
              <a:extLst>
                <a:ext uri="{FF2B5EF4-FFF2-40B4-BE49-F238E27FC236}">
                  <a16:creationId xmlns:a16="http://schemas.microsoft.com/office/drawing/2014/main" id="{9B8B3309-5A3D-BE95-3F48-B80BAC9220BA}"/>
                </a:ext>
              </a:extLst>
            </p:cNvPr>
            <p:cNvCxnSpPr>
              <a:cxnSpLocks/>
            </p:cNvCxnSpPr>
            <p:nvPr/>
          </p:nvCxnSpPr>
          <p:spPr>
            <a:xfrm>
              <a:off x="6197423" y="1353135"/>
              <a:ext cx="200682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CFB46871-7C12-1516-0C06-85471B018C55}"/>
                </a:ext>
              </a:extLst>
            </p:cNvPr>
            <p:cNvSpPr/>
            <p:nvPr/>
          </p:nvSpPr>
          <p:spPr>
            <a:xfrm>
              <a:off x="6394610" y="1441746"/>
              <a:ext cx="721781" cy="24082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sz="1200" b="1" dirty="0"/>
                <a:t>States</a:t>
              </a:r>
              <a:endParaRPr lang="en-US" sz="1200" b="1" dirty="0"/>
            </a:p>
          </p:txBody>
        </p:sp>
        <p:sp>
          <p:nvSpPr>
            <p:cNvPr id="27" name="TextBox 26">
              <a:extLst>
                <a:ext uri="{FF2B5EF4-FFF2-40B4-BE49-F238E27FC236}">
                  <a16:creationId xmlns:a16="http://schemas.microsoft.com/office/drawing/2014/main" id="{77558ED3-5A25-7178-8032-31D9EC192BDC}"/>
                </a:ext>
              </a:extLst>
            </p:cNvPr>
            <p:cNvSpPr txBox="1"/>
            <p:nvPr/>
          </p:nvSpPr>
          <p:spPr>
            <a:xfrm>
              <a:off x="6579680" y="1735793"/>
              <a:ext cx="540533" cy="261610"/>
            </a:xfrm>
            <a:prstGeom prst="rect">
              <a:avLst/>
            </a:prstGeom>
            <a:noFill/>
          </p:spPr>
          <p:txBody>
            <a:bodyPr wrap="none" rtlCol="0">
              <a:spAutoFit/>
            </a:bodyPr>
            <a:lstStyle/>
            <a:p>
              <a:r>
                <a:rPr lang="pt-PT" sz="1100" b="1" dirty="0"/>
                <a:t>Name</a:t>
              </a:r>
              <a:endParaRPr lang="en-US" sz="1100" b="1" dirty="0"/>
            </a:p>
          </p:txBody>
        </p:sp>
        <p:sp>
          <p:nvSpPr>
            <p:cNvPr id="28" name="TextBox 27">
              <a:extLst>
                <a:ext uri="{FF2B5EF4-FFF2-40B4-BE49-F238E27FC236}">
                  <a16:creationId xmlns:a16="http://schemas.microsoft.com/office/drawing/2014/main" id="{F6C07A28-C0F1-3130-503D-F039C0AF8649}"/>
                </a:ext>
              </a:extLst>
            </p:cNvPr>
            <p:cNvSpPr txBox="1"/>
            <p:nvPr/>
          </p:nvSpPr>
          <p:spPr>
            <a:xfrm>
              <a:off x="6577743" y="1991338"/>
              <a:ext cx="421910" cy="261610"/>
            </a:xfrm>
            <a:prstGeom prst="rect">
              <a:avLst/>
            </a:prstGeom>
            <a:noFill/>
          </p:spPr>
          <p:txBody>
            <a:bodyPr wrap="none" rtlCol="0">
              <a:spAutoFit/>
            </a:bodyPr>
            <a:lstStyle/>
            <a:p>
              <a:r>
                <a:rPr lang="pt-PT" sz="1100" b="1" dirty="0"/>
                <a:t>Age</a:t>
              </a:r>
              <a:endParaRPr lang="en-US" sz="1100" b="1" dirty="0"/>
            </a:p>
          </p:txBody>
        </p:sp>
        <p:sp>
          <p:nvSpPr>
            <p:cNvPr id="32" name="TextBox 31">
              <a:extLst>
                <a:ext uri="{FF2B5EF4-FFF2-40B4-BE49-F238E27FC236}">
                  <a16:creationId xmlns:a16="http://schemas.microsoft.com/office/drawing/2014/main" id="{B6EE2E2D-A81C-0112-56C3-6F857EB3B7CF}"/>
                </a:ext>
              </a:extLst>
            </p:cNvPr>
            <p:cNvSpPr txBox="1"/>
            <p:nvPr/>
          </p:nvSpPr>
          <p:spPr>
            <a:xfrm>
              <a:off x="6577743" y="2255076"/>
              <a:ext cx="787395" cy="261610"/>
            </a:xfrm>
            <a:prstGeom prst="rect">
              <a:avLst/>
            </a:prstGeom>
            <a:noFill/>
          </p:spPr>
          <p:txBody>
            <a:bodyPr wrap="none" rtlCol="0">
              <a:spAutoFit/>
            </a:bodyPr>
            <a:lstStyle/>
            <a:p>
              <a:r>
                <a:rPr lang="pt-PT" sz="1100" b="1" dirty="0"/>
                <a:t>Profession</a:t>
              </a:r>
              <a:endParaRPr lang="en-US" sz="1100" b="1" dirty="0"/>
            </a:p>
          </p:txBody>
        </p:sp>
        <p:cxnSp>
          <p:nvCxnSpPr>
            <p:cNvPr id="33" name="Straight Connector 32">
              <a:extLst>
                <a:ext uri="{FF2B5EF4-FFF2-40B4-BE49-F238E27FC236}">
                  <a16:creationId xmlns:a16="http://schemas.microsoft.com/office/drawing/2014/main" id="{008D031C-441C-876B-0922-7AA8DCFF31B9}"/>
                </a:ext>
              </a:extLst>
            </p:cNvPr>
            <p:cNvCxnSpPr>
              <a:cxnSpLocks/>
            </p:cNvCxnSpPr>
            <p:nvPr/>
          </p:nvCxnSpPr>
          <p:spPr>
            <a:xfrm>
              <a:off x="6197423" y="2635782"/>
              <a:ext cx="200682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DFFEFA63-B532-266A-5F04-373EDD643780}"/>
                </a:ext>
              </a:extLst>
            </p:cNvPr>
            <p:cNvSpPr/>
            <p:nvPr/>
          </p:nvSpPr>
          <p:spPr>
            <a:xfrm>
              <a:off x="6394611" y="2714253"/>
              <a:ext cx="1003526" cy="2363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sz="1200" b="1" dirty="0"/>
                <a:t>Behaviours</a:t>
              </a:r>
              <a:endParaRPr lang="en-US" sz="1200" b="1" dirty="0"/>
            </a:p>
          </p:txBody>
        </p:sp>
        <p:sp>
          <p:nvSpPr>
            <p:cNvPr id="35" name="TextBox 34">
              <a:extLst>
                <a:ext uri="{FF2B5EF4-FFF2-40B4-BE49-F238E27FC236}">
                  <a16:creationId xmlns:a16="http://schemas.microsoft.com/office/drawing/2014/main" id="{BEAC8410-E28A-5548-BDA7-2969E7B2382B}"/>
                </a:ext>
              </a:extLst>
            </p:cNvPr>
            <p:cNvSpPr txBox="1"/>
            <p:nvPr/>
          </p:nvSpPr>
          <p:spPr>
            <a:xfrm>
              <a:off x="6579680" y="2996907"/>
              <a:ext cx="579005" cy="261610"/>
            </a:xfrm>
            <a:prstGeom prst="rect">
              <a:avLst/>
            </a:prstGeom>
            <a:noFill/>
          </p:spPr>
          <p:txBody>
            <a:bodyPr wrap="none" rtlCol="0">
              <a:spAutoFit/>
            </a:bodyPr>
            <a:lstStyle/>
            <a:p>
              <a:r>
                <a:rPr lang="pt-PT" sz="1100" b="1" dirty="0"/>
                <a:t>Work()</a:t>
              </a:r>
              <a:endParaRPr lang="en-US" sz="1100" b="1" dirty="0"/>
            </a:p>
          </p:txBody>
        </p:sp>
        <p:cxnSp>
          <p:nvCxnSpPr>
            <p:cNvPr id="36" name="Straight Arrow Connector 35">
              <a:extLst>
                <a:ext uri="{FF2B5EF4-FFF2-40B4-BE49-F238E27FC236}">
                  <a16:creationId xmlns:a16="http://schemas.microsoft.com/office/drawing/2014/main" id="{EC9B68B6-7044-66B0-11B8-0CC64563BF5B}"/>
                </a:ext>
              </a:extLst>
            </p:cNvPr>
            <p:cNvCxnSpPr/>
            <p:nvPr/>
          </p:nvCxnSpPr>
          <p:spPr>
            <a:xfrm>
              <a:off x="8261570" y="745649"/>
              <a:ext cx="1151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0D65FF1D-38DE-37F6-C048-9F41E87EC1A0}"/>
                </a:ext>
              </a:extLst>
            </p:cNvPr>
            <p:cNvSpPr/>
            <p:nvPr/>
          </p:nvSpPr>
          <p:spPr>
            <a:xfrm>
              <a:off x="9445193" y="405258"/>
              <a:ext cx="2126352" cy="133053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570DADD0-A69F-FC8D-A377-A77E8F0C8891}"/>
                </a:ext>
              </a:extLst>
            </p:cNvPr>
            <p:cNvSpPr/>
            <p:nvPr/>
          </p:nvSpPr>
          <p:spPr>
            <a:xfrm>
              <a:off x="8428963" y="412117"/>
              <a:ext cx="820283" cy="2828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PT" sz="1200" b="1" dirty="0"/>
                <a:t>Objects</a:t>
              </a:r>
              <a:endParaRPr lang="en-US" sz="1200" b="1" dirty="0"/>
            </a:p>
          </p:txBody>
        </p:sp>
        <p:sp>
          <p:nvSpPr>
            <p:cNvPr id="39" name="TextBox 38">
              <a:extLst>
                <a:ext uri="{FF2B5EF4-FFF2-40B4-BE49-F238E27FC236}">
                  <a16:creationId xmlns:a16="http://schemas.microsoft.com/office/drawing/2014/main" id="{DE830531-C6B4-910B-D55D-DF87545C884C}"/>
                </a:ext>
              </a:extLst>
            </p:cNvPr>
            <p:cNvSpPr txBox="1"/>
            <p:nvPr/>
          </p:nvSpPr>
          <p:spPr>
            <a:xfrm>
              <a:off x="10381514" y="464158"/>
              <a:ext cx="718466" cy="230832"/>
            </a:xfrm>
            <a:prstGeom prst="rect">
              <a:avLst/>
            </a:prstGeom>
            <a:noFill/>
          </p:spPr>
          <p:txBody>
            <a:bodyPr wrap="none" rtlCol="0">
              <a:spAutoFit/>
            </a:bodyPr>
            <a:lstStyle/>
            <a:p>
              <a:r>
                <a:rPr lang="pt-PT" sz="900" b="1" dirty="0"/>
                <a:t>Name: Jess</a:t>
              </a:r>
              <a:endParaRPr lang="en-US" sz="900" b="1" dirty="0"/>
            </a:p>
          </p:txBody>
        </p:sp>
        <p:sp>
          <p:nvSpPr>
            <p:cNvPr id="40" name="TextBox 39">
              <a:extLst>
                <a:ext uri="{FF2B5EF4-FFF2-40B4-BE49-F238E27FC236}">
                  <a16:creationId xmlns:a16="http://schemas.microsoft.com/office/drawing/2014/main" id="{05679D60-CFD6-9BBD-0939-3289F49F88BE}"/>
                </a:ext>
              </a:extLst>
            </p:cNvPr>
            <p:cNvSpPr txBox="1"/>
            <p:nvPr/>
          </p:nvSpPr>
          <p:spPr>
            <a:xfrm>
              <a:off x="10379577" y="719703"/>
              <a:ext cx="554960" cy="230832"/>
            </a:xfrm>
            <a:prstGeom prst="rect">
              <a:avLst/>
            </a:prstGeom>
            <a:noFill/>
          </p:spPr>
          <p:txBody>
            <a:bodyPr wrap="none" rtlCol="0">
              <a:spAutoFit/>
            </a:bodyPr>
            <a:lstStyle/>
            <a:p>
              <a:r>
                <a:rPr lang="pt-PT" sz="900" b="1" dirty="0"/>
                <a:t>Age: 33</a:t>
              </a:r>
              <a:endParaRPr lang="en-US" sz="900" b="1" dirty="0"/>
            </a:p>
          </p:txBody>
        </p:sp>
        <p:sp>
          <p:nvSpPr>
            <p:cNvPr id="41" name="TextBox 40">
              <a:extLst>
                <a:ext uri="{FF2B5EF4-FFF2-40B4-BE49-F238E27FC236}">
                  <a16:creationId xmlns:a16="http://schemas.microsoft.com/office/drawing/2014/main" id="{F7E6E3A9-47A1-0409-1420-6AC0ABB1293F}"/>
                </a:ext>
              </a:extLst>
            </p:cNvPr>
            <p:cNvSpPr txBox="1"/>
            <p:nvPr/>
          </p:nvSpPr>
          <p:spPr>
            <a:xfrm>
              <a:off x="10379577" y="983442"/>
              <a:ext cx="1162498" cy="230832"/>
            </a:xfrm>
            <a:prstGeom prst="rect">
              <a:avLst/>
            </a:prstGeom>
            <a:noFill/>
          </p:spPr>
          <p:txBody>
            <a:bodyPr wrap="none" rtlCol="0">
              <a:spAutoFit/>
            </a:bodyPr>
            <a:lstStyle/>
            <a:p>
              <a:r>
                <a:rPr lang="pt-PT" sz="900" b="1" dirty="0"/>
                <a:t>Profession: Engineer</a:t>
              </a:r>
              <a:endParaRPr lang="en-US" sz="900" b="1" dirty="0"/>
            </a:p>
          </p:txBody>
        </p:sp>
        <p:sp>
          <p:nvSpPr>
            <p:cNvPr id="42" name="TextBox 41">
              <a:extLst>
                <a:ext uri="{FF2B5EF4-FFF2-40B4-BE49-F238E27FC236}">
                  <a16:creationId xmlns:a16="http://schemas.microsoft.com/office/drawing/2014/main" id="{B37295F2-0244-A3F4-B055-D0F6D30FA26F}"/>
                </a:ext>
              </a:extLst>
            </p:cNvPr>
            <p:cNvSpPr txBox="1"/>
            <p:nvPr/>
          </p:nvSpPr>
          <p:spPr>
            <a:xfrm>
              <a:off x="9557883" y="1071573"/>
              <a:ext cx="556563" cy="230832"/>
            </a:xfrm>
            <a:prstGeom prst="rect">
              <a:avLst/>
            </a:prstGeom>
            <a:noFill/>
          </p:spPr>
          <p:txBody>
            <a:bodyPr wrap="none" rtlCol="0">
              <a:spAutoFit/>
            </a:bodyPr>
            <a:lstStyle/>
            <a:p>
              <a:r>
                <a:rPr lang="pt-PT" sz="900" b="1" dirty="0">
                  <a:solidFill>
                    <a:schemeClr val="tx1">
                      <a:lumMod val="75000"/>
                      <a:lumOff val="25000"/>
                    </a:schemeClr>
                  </a:solidFill>
                </a:rPr>
                <a:t>Person1</a:t>
              </a:r>
              <a:endParaRPr lang="en-US" sz="900" b="1" dirty="0">
                <a:solidFill>
                  <a:schemeClr val="tx1">
                    <a:lumMod val="75000"/>
                    <a:lumOff val="25000"/>
                  </a:schemeClr>
                </a:solidFill>
              </a:endParaRPr>
            </a:p>
          </p:txBody>
        </p:sp>
        <p:pic>
          <p:nvPicPr>
            <p:cNvPr id="43" name="Graphic 42" descr="User with solid fill">
              <a:extLst>
                <a:ext uri="{FF2B5EF4-FFF2-40B4-BE49-F238E27FC236}">
                  <a16:creationId xmlns:a16="http://schemas.microsoft.com/office/drawing/2014/main" id="{F376ABB5-8D58-0BE1-A9A9-8F048D9C49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86299" y="480727"/>
              <a:ext cx="610165" cy="658729"/>
            </a:xfrm>
            <a:prstGeom prst="rect">
              <a:avLst/>
            </a:prstGeom>
          </p:spPr>
        </p:pic>
        <p:cxnSp>
          <p:nvCxnSpPr>
            <p:cNvPr id="44" name="Straight Arrow Connector 43">
              <a:extLst>
                <a:ext uri="{FF2B5EF4-FFF2-40B4-BE49-F238E27FC236}">
                  <a16:creationId xmlns:a16="http://schemas.microsoft.com/office/drawing/2014/main" id="{128CF167-2971-BD7D-698B-0FB86704C451}"/>
                </a:ext>
              </a:extLst>
            </p:cNvPr>
            <p:cNvCxnSpPr/>
            <p:nvPr/>
          </p:nvCxnSpPr>
          <p:spPr>
            <a:xfrm>
              <a:off x="8261570" y="2206198"/>
              <a:ext cx="1151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06FE56E0-28D1-22E9-281C-6FEFA747053C}"/>
                </a:ext>
              </a:extLst>
            </p:cNvPr>
            <p:cNvSpPr/>
            <p:nvPr/>
          </p:nvSpPr>
          <p:spPr>
            <a:xfrm>
              <a:off x="9445193" y="1865807"/>
              <a:ext cx="2126352" cy="133053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46" name="TextBox 45">
              <a:extLst>
                <a:ext uri="{FF2B5EF4-FFF2-40B4-BE49-F238E27FC236}">
                  <a16:creationId xmlns:a16="http://schemas.microsoft.com/office/drawing/2014/main" id="{06460589-0497-3CB5-0EE9-4EFD51E510C6}"/>
                </a:ext>
              </a:extLst>
            </p:cNvPr>
            <p:cNvSpPr txBox="1"/>
            <p:nvPr/>
          </p:nvSpPr>
          <p:spPr>
            <a:xfrm>
              <a:off x="10381514" y="1924708"/>
              <a:ext cx="894797" cy="230832"/>
            </a:xfrm>
            <a:prstGeom prst="rect">
              <a:avLst/>
            </a:prstGeom>
            <a:noFill/>
          </p:spPr>
          <p:txBody>
            <a:bodyPr wrap="none" rtlCol="0">
              <a:spAutoFit/>
            </a:bodyPr>
            <a:lstStyle/>
            <a:p>
              <a:r>
                <a:rPr lang="pt-PT" sz="900" b="1" dirty="0"/>
                <a:t>Name: Edward</a:t>
              </a:r>
              <a:endParaRPr lang="en-US" sz="900" b="1" dirty="0"/>
            </a:p>
          </p:txBody>
        </p:sp>
        <p:sp>
          <p:nvSpPr>
            <p:cNvPr id="47" name="TextBox 46">
              <a:extLst>
                <a:ext uri="{FF2B5EF4-FFF2-40B4-BE49-F238E27FC236}">
                  <a16:creationId xmlns:a16="http://schemas.microsoft.com/office/drawing/2014/main" id="{DE06AF1C-CB5B-5343-BAD7-795F08D879A1}"/>
                </a:ext>
              </a:extLst>
            </p:cNvPr>
            <p:cNvSpPr txBox="1"/>
            <p:nvPr/>
          </p:nvSpPr>
          <p:spPr>
            <a:xfrm>
              <a:off x="10379577" y="2180253"/>
              <a:ext cx="554960" cy="230832"/>
            </a:xfrm>
            <a:prstGeom prst="rect">
              <a:avLst/>
            </a:prstGeom>
            <a:noFill/>
          </p:spPr>
          <p:txBody>
            <a:bodyPr wrap="none" rtlCol="0">
              <a:spAutoFit/>
            </a:bodyPr>
            <a:lstStyle/>
            <a:p>
              <a:r>
                <a:rPr lang="pt-PT" sz="900" b="1" dirty="0"/>
                <a:t>Age: 47</a:t>
              </a:r>
              <a:endParaRPr lang="en-US" sz="900" b="1" dirty="0"/>
            </a:p>
          </p:txBody>
        </p:sp>
        <p:sp>
          <p:nvSpPr>
            <p:cNvPr id="48" name="TextBox 47">
              <a:extLst>
                <a:ext uri="{FF2B5EF4-FFF2-40B4-BE49-F238E27FC236}">
                  <a16:creationId xmlns:a16="http://schemas.microsoft.com/office/drawing/2014/main" id="{19EBBA55-BAB2-4112-8391-42D9DD9A990D}"/>
                </a:ext>
              </a:extLst>
            </p:cNvPr>
            <p:cNvSpPr txBox="1"/>
            <p:nvPr/>
          </p:nvSpPr>
          <p:spPr>
            <a:xfrm>
              <a:off x="10379577" y="2443991"/>
              <a:ext cx="1162498" cy="230832"/>
            </a:xfrm>
            <a:prstGeom prst="rect">
              <a:avLst/>
            </a:prstGeom>
            <a:noFill/>
          </p:spPr>
          <p:txBody>
            <a:bodyPr wrap="none" rtlCol="0">
              <a:spAutoFit/>
            </a:bodyPr>
            <a:lstStyle/>
            <a:p>
              <a:r>
                <a:rPr lang="pt-PT" sz="900" b="1" dirty="0"/>
                <a:t>Profession: Engineer</a:t>
              </a:r>
              <a:endParaRPr lang="en-US" sz="900" b="1" dirty="0"/>
            </a:p>
          </p:txBody>
        </p:sp>
        <p:sp>
          <p:nvSpPr>
            <p:cNvPr id="49" name="TextBox 48">
              <a:extLst>
                <a:ext uri="{FF2B5EF4-FFF2-40B4-BE49-F238E27FC236}">
                  <a16:creationId xmlns:a16="http://schemas.microsoft.com/office/drawing/2014/main" id="{0F90D625-EDAA-535D-D066-5BE9DA65F144}"/>
                </a:ext>
              </a:extLst>
            </p:cNvPr>
            <p:cNvSpPr txBox="1"/>
            <p:nvPr/>
          </p:nvSpPr>
          <p:spPr>
            <a:xfrm>
              <a:off x="9557883" y="2532122"/>
              <a:ext cx="574196" cy="230832"/>
            </a:xfrm>
            <a:prstGeom prst="rect">
              <a:avLst/>
            </a:prstGeom>
            <a:noFill/>
          </p:spPr>
          <p:txBody>
            <a:bodyPr wrap="none" rtlCol="0">
              <a:spAutoFit/>
            </a:bodyPr>
            <a:lstStyle/>
            <a:p>
              <a:r>
                <a:rPr lang="pt-PT" sz="900" b="1" dirty="0">
                  <a:solidFill>
                    <a:schemeClr val="tx1">
                      <a:lumMod val="75000"/>
                      <a:lumOff val="25000"/>
                    </a:schemeClr>
                  </a:solidFill>
                </a:rPr>
                <a:t>Person2</a:t>
              </a:r>
              <a:endParaRPr lang="en-US" sz="900" b="1" dirty="0">
                <a:solidFill>
                  <a:schemeClr val="tx1">
                    <a:lumMod val="75000"/>
                    <a:lumOff val="25000"/>
                  </a:schemeClr>
                </a:solidFill>
              </a:endParaRPr>
            </a:p>
          </p:txBody>
        </p:sp>
        <p:pic>
          <p:nvPicPr>
            <p:cNvPr id="50" name="Graphic 49" descr="User with solid fill">
              <a:extLst>
                <a:ext uri="{FF2B5EF4-FFF2-40B4-BE49-F238E27FC236}">
                  <a16:creationId xmlns:a16="http://schemas.microsoft.com/office/drawing/2014/main" id="{1F9B6D9E-7F13-A3A2-489F-651CF5D5E0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86299" y="1941277"/>
              <a:ext cx="610165" cy="658729"/>
            </a:xfrm>
            <a:prstGeom prst="rect">
              <a:avLst/>
            </a:prstGeom>
          </p:spPr>
        </p:pic>
        <p:sp>
          <p:nvSpPr>
            <p:cNvPr id="51" name="TextBox 50">
              <a:extLst>
                <a:ext uri="{FF2B5EF4-FFF2-40B4-BE49-F238E27FC236}">
                  <a16:creationId xmlns:a16="http://schemas.microsoft.com/office/drawing/2014/main" id="{8F32BEB1-AB9B-8E1E-EAA8-C997F520DF5C}"/>
                </a:ext>
              </a:extLst>
            </p:cNvPr>
            <p:cNvSpPr txBox="1"/>
            <p:nvPr/>
          </p:nvSpPr>
          <p:spPr>
            <a:xfrm>
              <a:off x="10040745" y="1308303"/>
              <a:ext cx="1507899" cy="369332"/>
            </a:xfrm>
            <a:prstGeom prst="rect">
              <a:avLst/>
            </a:prstGeom>
            <a:noFill/>
          </p:spPr>
          <p:txBody>
            <a:bodyPr wrap="square" rtlCol="0">
              <a:spAutoFit/>
            </a:bodyPr>
            <a:lstStyle/>
            <a:p>
              <a:r>
                <a:rPr lang="pt-PT" sz="900" b="1" dirty="0"/>
                <a:t>Work(): Jess works as an Engineer</a:t>
              </a:r>
              <a:endParaRPr lang="en-US" sz="900" b="1" dirty="0"/>
            </a:p>
          </p:txBody>
        </p:sp>
        <p:sp>
          <p:nvSpPr>
            <p:cNvPr id="52" name="TextBox 51">
              <a:extLst>
                <a:ext uri="{FF2B5EF4-FFF2-40B4-BE49-F238E27FC236}">
                  <a16:creationId xmlns:a16="http://schemas.microsoft.com/office/drawing/2014/main" id="{486F4C9C-94B7-DCC3-FC44-E49DD9D1D0E2}"/>
                </a:ext>
              </a:extLst>
            </p:cNvPr>
            <p:cNvSpPr txBox="1"/>
            <p:nvPr/>
          </p:nvSpPr>
          <p:spPr>
            <a:xfrm>
              <a:off x="9982200" y="2721043"/>
              <a:ext cx="1566444" cy="369332"/>
            </a:xfrm>
            <a:prstGeom prst="rect">
              <a:avLst/>
            </a:prstGeom>
            <a:noFill/>
          </p:spPr>
          <p:txBody>
            <a:bodyPr wrap="square" rtlCol="0">
              <a:spAutoFit/>
            </a:bodyPr>
            <a:lstStyle/>
            <a:p>
              <a:r>
                <a:rPr lang="pt-PT" sz="900" b="1" dirty="0"/>
                <a:t>Work(): Edward works as an Engineer</a:t>
              </a:r>
              <a:endParaRPr lang="en-US" sz="900" b="1" dirty="0"/>
            </a:p>
          </p:txBody>
        </p:sp>
      </p:grpSp>
    </p:spTree>
    <p:extLst>
      <p:ext uri="{BB962C8B-B14F-4D97-AF65-F5344CB8AC3E}">
        <p14:creationId xmlns:p14="http://schemas.microsoft.com/office/powerpoint/2010/main" val="178338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9" grpId="0" animBg="1"/>
      <p:bldP spid="3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BB780-8562-2F1E-0EC3-FA35B7E50165}"/>
              </a:ext>
            </a:extLst>
          </p:cNvPr>
          <p:cNvSpPr>
            <a:spLocks noGrp="1"/>
          </p:cNvSpPr>
          <p:nvPr>
            <p:ph type="title"/>
          </p:nvPr>
        </p:nvSpPr>
        <p:spPr>
          <a:xfrm>
            <a:off x="838200" y="227423"/>
            <a:ext cx="10515600" cy="1325563"/>
          </a:xfrm>
        </p:spPr>
        <p:txBody>
          <a:bodyPr/>
          <a:lstStyle/>
          <a:p>
            <a:r>
              <a:rPr lang="en-US" dirty="0"/>
              <a:t>Class methods </a:t>
            </a:r>
          </a:p>
        </p:txBody>
      </p:sp>
      <p:sp>
        <p:nvSpPr>
          <p:cNvPr id="3" name="Content Placeholder 2">
            <a:extLst>
              <a:ext uri="{FF2B5EF4-FFF2-40B4-BE49-F238E27FC236}">
                <a16:creationId xmlns:a16="http://schemas.microsoft.com/office/drawing/2014/main" id="{BEBD3650-FF69-9A13-B10A-61ED7BD48DFE}"/>
              </a:ext>
            </a:extLst>
          </p:cNvPr>
          <p:cNvSpPr>
            <a:spLocks noGrp="1"/>
          </p:cNvSpPr>
          <p:nvPr>
            <p:ph idx="1"/>
          </p:nvPr>
        </p:nvSpPr>
        <p:spPr>
          <a:xfrm>
            <a:off x="721194" y="1552986"/>
            <a:ext cx="10515600" cy="3752028"/>
          </a:xfrm>
        </p:spPr>
        <p:txBody>
          <a:bodyPr>
            <a:normAutofit/>
          </a:bodyPr>
          <a:lstStyle/>
          <a:p>
            <a:pPr marL="541338" indent="-541338"/>
            <a:r>
              <a:rPr lang="en-US" sz="1800" dirty="0">
                <a:latin typeface="+mn-lt"/>
                <a:cs typeface="+mn-cs"/>
              </a:rPr>
              <a:t> </a:t>
            </a:r>
            <a:r>
              <a:rPr lang="en-US" sz="1800" b="1" dirty="0">
                <a:latin typeface="+mn-lt"/>
                <a:cs typeface="+mn-cs"/>
              </a:rPr>
              <a:t>Methods </a:t>
            </a:r>
            <a:r>
              <a:rPr lang="en-US" sz="1800" dirty="0">
                <a:latin typeface="+mn-lt"/>
                <a:cs typeface="+mn-cs"/>
              </a:rPr>
              <a:t>are called explicitly and are used for custom behaviors or actions within your class.</a:t>
            </a:r>
          </a:p>
        </p:txBody>
      </p:sp>
      <p:sp>
        <p:nvSpPr>
          <p:cNvPr id="4" name="Slide Number Placeholder 3">
            <a:extLst>
              <a:ext uri="{FF2B5EF4-FFF2-40B4-BE49-F238E27FC236}">
                <a16:creationId xmlns:a16="http://schemas.microsoft.com/office/drawing/2014/main" id="{56A5F8C7-AF8D-6CE5-7990-3743F79D60AB}"/>
              </a:ext>
            </a:extLst>
          </p:cNvPr>
          <p:cNvSpPr>
            <a:spLocks noGrp="1"/>
          </p:cNvSpPr>
          <p:nvPr>
            <p:ph type="sldNum" sz="quarter" idx="12"/>
          </p:nvPr>
        </p:nvSpPr>
        <p:spPr/>
        <p:txBody>
          <a:bodyPr/>
          <a:lstStyle/>
          <a:p>
            <a:fld id="{3CA26747-8305-48E9-B811-81F74861E943}" type="slidenum">
              <a:rPr lang="pt-PT" smtClean="0"/>
              <a:t>42</a:t>
            </a:fld>
            <a:endParaRPr lang="pt-PT"/>
          </a:p>
        </p:txBody>
      </p:sp>
      <p:pic>
        <p:nvPicPr>
          <p:cNvPr id="7" name="Picture 6">
            <a:extLst>
              <a:ext uri="{FF2B5EF4-FFF2-40B4-BE49-F238E27FC236}">
                <a16:creationId xmlns:a16="http://schemas.microsoft.com/office/drawing/2014/main" id="{4D6AE86D-B4F5-9F41-17C7-1BB624F203CC}"/>
              </a:ext>
            </a:extLst>
          </p:cNvPr>
          <p:cNvPicPr>
            <a:picLocks noChangeAspect="1"/>
          </p:cNvPicPr>
          <p:nvPr/>
        </p:nvPicPr>
        <p:blipFill>
          <a:blip r:embed="rId3"/>
          <a:stretch>
            <a:fillRect/>
          </a:stretch>
        </p:blipFill>
        <p:spPr>
          <a:xfrm>
            <a:off x="3490549" y="2126641"/>
            <a:ext cx="5210902" cy="2676899"/>
          </a:xfrm>
          <a:prstGeom prst="rect">
            <a:avLst/>
          </a:prstGeom>
        </p:spPr>
      </p:pic>
      <p:pic>
        <p:nvPicPr>
          <p:cNvPr id="10" name="Picture 9">
            <a:extLst>
              <a:ext uri="{FF2B5EF4-FFF2-40B4-BE49-F238E27FC236}">
                <a16:creationId xmlns:a16="http://schemas.microsoft.com/office/drawing/2014/main" id="{12286916-9C5A-3F21-7612-A530C5E4CF98}"/>
              </a:ext>
            </a:extLst>
          </p:cNvPr>
          <p:cNvPicPr>
            <a:picLocks noChangeAspect="1"/>
          </p:cNvPicPr>
          <p:nvPr/>
        </p:nvPicPr>
        <p:blipFill>
          <a:blip r:embed="rId4"/>
          <a:stretch>
            <a:fillRect/>
          </a:stretch>
        </p:blipFill>
        <p:spPr>
          <a:xfrm>
            <a:off x="3061864" y="4883830"/>
            <a:ext cx="6068272" cy="1629002"/>
          </a:xfrm>
          <a:prstGeom prst="rect">
            <a:avLst/>
          </a:prstGeom>
        </p:spPr>
      </p:pic>
    </p:spTree>
    <p:extLst>
      <p:ext uri="{BB962C8B-B14F-4D97-AF65-F5344CB8AC3E}">
        <p14:creationId xmlns:p14="http://schemas.microsoft.com/office/powerpoint/2010/main" val="3317403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98585-B7D8-E35B-117F-7F90DFC40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C55F25-3049-3302-D858-3379E5934C5D}"/>
              </a:ext>
            </a:extLst>
          </p:cNvPr>
          <p:cNvSpPr>
            <a:spLocks noGrp="1"/>
          </p:cNvSpPr>
          <p:nvPr>
            <p:ph type="title"/>
          </p:nvPr>
        </p:nvSpPr>
        <p:spPr>
          <a:xfrm>
            <a:off x="838200" y="99023"/>
            <a:ext cx="10515600" cy="1325563"/>
          </a:xfrm>
        </p:spPr>
        <p:txBody>
          <a:bodyPr/>
          <a:lstStyle/>
          <a:p>
            <a:r>
              <a:rPr lang="en-US" dirty="0"/>
              <a:t>Special methods</a:t>
            </a:r>
          </a:p>
        </p:txBody>
      </p:sp>
      <p:sp>
        <p:nvSpPr>
          <p:cNvPr id="3" name="Content Placeholder 2">
            <a:extLst>
              <a:ext uri="{FF2B5EF4-FFF2-40B4-BE49-F238E27FC236}">
                <a16:creationId xmlns:a16="http://schemas.microsoft.com/office/drawing/2014/main" id="{1012D077-EC76-2010-82FA-5AB67EA44565}"/>
              </a:ext>
            </a:extLst>
          </p:cNvPr>
          <p:cNvSpPr>
            <a:spLocks noGrp="1"/>
          </p:cNvSpPr>
          <p:nvPr>
            <p:ph idx="1"/>
          </p:nvPr>
        </p:nvSpPr>
        <p:spPr>
          <a:xfrm>
            <a:off x="692350" y="1411521"/>
            <a:ext cx="10515600" cy="3716845"/>
          </a:xfrm>
        </p:spPr>
        <p:txBody>
          <a:bodyPr>
            <a:normAutofit/>
          </a:bodyPr>
          <a:lstStyle/>
          <a:p>
            <a:r>
              <a:rPr lang="en-US" sz="1800" b="1" dirty="0">
                <a:latin typeface="+mn-lt"/>
                <a:cs typeface="+mn-cs"/>
              </a:rPr>
              <a:t>Special methods</a:t>
            </a:r>
            <a:r>
              <a:rPr lang="en-US" sz="1800" dirty="0">
                <a:latin typeface="+mn-lt"/>
                <a:cs typeface="+mn-cs"/>
              </a:rPr>
              <a:t> or </a:t>
            </a:r>
            <a:r>
              <a:rPr lang="en-US" sz="1800" b="1" dirty="0">
                <a:latin typeface="+mn-lt"/>
                <a:cs typeface="+mn-cs"/>
              </a:rPr>
              <a:t>magic methods </a:t>
            </a:r>
            <a:r>
              <a:rPr lang="en-US" sz="1800" dirty="0">
                <a:latin typeface="+mn-lt"/>
                <a:cs typeface="+mn-cs"/>
              </a:rPr>
              <a:t>are automatically called by Python in response to specific operations. They are always preceded and followed by double underscores (</a:t>
            </a:r>
            <a:r>
              <a:rPr lang="en-US" sz="1800" b="1" dirty="0">
                <a:latin typeface="+mn-lt"/>
                <a:cs typeface="+mn-cs"/>
              </a:rPr>
              <a:t>__</a:t>
            </a:r>
            <a:r>
              <a:rPr lang="en-US" sz="1800" dirty="0">
                <a:latin typeface="+mn-lt"/>
                <a:cs typeface="+mn-cs"/>
              </a:rPr>
              <a:t>)</a:t>
            </a:r>
          </a:p>
        </p:txBody>
      </p:sp>
      <p:sp>
        <p:nvSpPr>
          <p:cNvPr id="4" name="Slide Number Placeholder 3">
            <a:extLst>
              <a:ext uri="{FF2B5EF4-FFF2-40B4-BE49-F238E27FC236}">
                <a16:creationId xmlns:a16="http://schemas.microsoft.com/office/drawing/2014/main" id="{81BEC180-FFA5-05C0-9345-4AEDA4303E14}"/>
              </a:ext>
            </a:extLst>
          </p:cNvPr>
          <p:cNvSpPr>
            <a:spLocks noGrp="1"/>
          </p:cNvSpPr>
          <p:nvPr>
            <p:ph type="sldNum" sz="quarter" idx="12"/>
          </p:nvPr>
        </p:nvSpPr>
        <p:spPr/>
        <p:txBody>
          <a:bodyPr/>
          <a:lstStyle/>
          <a:p>
            <a:fld id="{3CA26747-8305-48E9-B811-81F74861E943}" type="slidenum">
              <a:rPr lang="pt-PT" smtClean="0"/>
              <a:t>43</a:t>
            </a:fld>
            <a:endParaRPr lang="pt-PT"/>
          </a:p>
        </p:txBody>
      </p:sp>
      <p:pic>
        <p:nvPicPr>
          <p:cNvPr id="7" name="Picture 6">
            <a:extLst>
              <a:ext uri="{FF2B5EF4-FFF2-40B4-BE49-F238E27FC236}">
                <a16:creationId xmlns:a16="http://schemas.microsoft.com/office/drawing/2014/main" id="{BB8B6157-C903-38D9-2286-6D002AF45171}"/>
              </a:ext>
            </a:extLst>
          </p:cNvPr>
          <p:cNvPicPr>
            <a:picLocks noChangeAspect="1"/>
          </p:cNvPicPr>
          <p:nvPr/>
        </p:nvPicPr>
        <p:blipFill>
          <a:blip r:embed="rId3"/>
          <a:stretch>
            <a:fillRect/>
          </a:stretch>
        </p:blipFill>
        <p:spPr>
          <a:xfrm>
            <a:off x="2955521" y="2204135"/>
            <a:ext cx="5639587" cy="2676899"/>
          </a:xfrm>
          <a:prstGeom prst="rect">
            <a:avLst/>
          </a:prstGeom>
        </p:spPr>
      </p:pic>
      <p:pic>
        <p:nvPicPr>
          <p:cNvPr id="10" name="Picture 9">
            <a:extLst>
              <a:ext uri="{FF2B5EF4-FFF2-40B4-BE49-F238E27FC236}">
                <a16:creationId xmlns:a16="http://schemas.microsoft.com/office/drawing/2014/main" id="{95DA5C14-00C0-858A-6F79-FC06783D9A6B}"/>
              </a:ext>
            </a:extLst>
          </p:cNvPr>
          <p:cNvPicPr>
            <a:picLocks noChangeAspect="1"/>
          </p:cNvPicPr>
          <p:nvPr/>
        </p:nvPicPr>
        <p:blipFill>
          <a:blip r:embed="rId4"/>
          <a:stretch>
            <a:fillRect/>
          </a:stretch>
        </p:blipFill>
        <p:spPr>
          <a:xfrm>
            <a:off x="2955521" y="4955551"/>
            <a:ext cx="5643612" cy="1678612"/>
          </a:xfrm>
          <a:prstGeom prst="rect">
            <a:avLst/>
          </a:prstGeom>
        </p:spPr>
      </p:pic>
    </p:spTree>
    <p:extLst>
      <p:ext uri="{BB962C8B-B14F-4D97-AF65-F5344CB8AC3E}">
        <p14:creationId xmlns:p14="http://schemas.microsoft.com/office/powerpoint/2010/main" val="511140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98585-B7D8-E35B-117F-7F90DFC40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C55F25-3049-3302-D858-3379E5934C5D}"/>
              </a:ext>
            </a:extLst>
          </p:cNvPr>
          <p:cNvSpPr>
            <a:spLocks noGrp="1"/>
          </p:cNvSpPr>
          <p:nvPr>
            <p:ph type="title"/>
          </p:nvPr>
        </p:nvSpPr>
        <p:spPr>
          <a:xfrm>
            <a:off x="838200" y="99023"/>
            <a:ext cx="10515600" cy="1325563"/>
          </a:xfrm>
        </p:spPr>
        <p:txBody>
          <a:bodyPr/>
          <a:lstStyle/>
          <a:p>
            <a:r>
              <a:rPr lang="en-US" dirty="0"/>
              <a:t>Special methods – examples </a:t>
            </a:r>
          </a:p>
        </p:txBody>
      </p:sp>
      <p:sp>
        <p:nvSpPr>
          <p:cNvPr id="4" name="Slide Number Placeholder 3">
            <a:extLst>
              <a:ext uri="{FF2B5EF4-FFF2-40B4-BE49-F238E27FC236}">
                <a16:creationId xmlns:a16="http://schemas.microsoft.com/office/drawing/2014/main" id="{81BEC180-FFA5-05C0-9345-4AEDA4303E14}"/>
              </a:ext>
            </a:extLst>
          </p:cNvPr>
          <p:cNvSpPr>
            <a:spLocks noGrp="1"/>
          </p:cNvSpPr>
          <p:nvPr>
            <p:ph type="sldNum" sz="quarter" idx="12"/>
          </p:nvPr>
        </p:nvSpPr>
        <p:spPr/>
        <p:txBody>
          <a:bodyPr/>
          <a:lstStyle/>
          <a:p>
            <a:fld id="{3CA26747-8305-48E9-B811-81F74861E943}" type="slidenum">
              <a:rPr lang="pt-PT" smtClean="0"/>
              <a:t>44</a:t>
            </a:fld>
            <a:endParaRPr lang="pt-PT"/>
          </a:p>
        </p:txBody>
      </p:sp>
      <p:pic>
        <p:nvPicPr>
          <p:cNvPr id="12" name="Picture 11">
            <a:extLst>
              <a:ext uri="{FF2B5EF4-FFF2-40B4-BE49-F238E27FC236}">
                <a16:creationId xmlns:a16="http://schemas.microsoft.com/office/drawing/2014/main" id="{9E9D1C97-956C-42FF-C21A-F75C914DF8D8}"/>
              </a:ext>
            </a:extLst>
          </p:cNvPr>
          <p:cNvPicPr>
            <a:picLocks noChangeAspect="1"/>
          </p:cNvPicPr>
          <p:nvPr/>
        </p:nvPicPr>
        <p:blipFill rotWithShape="1">
          <a:blip r:embed="rId3"/>
          <a:srcRect b="75065"/>
          <a:stretch/>
        </p:blipFill>
        <p:spPr>
          <a:xfrm>
            <a:off x="4341248" y="1781054"/>
            <a:ext cx="3162741" cy="551097"/>
          </a:xfrm>
          <a:prstGeom prst="rect">
            <a:avLst/>
          </a:prstGeom>
        </p:spPr>
      </p:pic>
      <p:pic>
        <p:nvPicPr>
          <p:cNvPr id="17" name="Picture 16">
            <a:extLst>
              <a:ext uri="{FF2B5EF4-FFF2-40B4-BE49-F238E27FC236}">
                <a16:creationId xmlns:a16="http://schemas.microsoft.com/office/drawing/2014/main" id="{646A76BB-3C0B-B810-224D-142B65794036}"/>
              </a:ext>
            </a:extLst>
          </p:cNvPr>
          <p:cNvPicPr>
            <a:picLocks noChangeAspect="1"/>
          </p:cNvPicPr>
          <p:nvPr/>
        </p:nvPicPr>
        <p:blipFill rotWithShape="1">
          <a:blip r:embed="rId4"/>
          <a:srcRect t="20629" r="30551" b="61103"/>
          <a:stretch/>
        </p:blipFill>
        <p:spPr>
          <a:xfrm>
            <a:off x="4341720" y="4084425"/>
            <a:ext cx="3506474" cy="687417"/>
          </a:xfrm>
          <a:prstGeom prst="rect">
            <a:avLst/>
          </a:prstGeom>
        </p:spPr>
      </p:pic>
      <p:pic>
        <p:nvPicPr>
          <p:cNvPr id="18" name="Picture 17">
            <a:extLst>
              <a:ext uri="{FF2B5EF4-FFF2-40B4-BE49-F238E27FC236}">
                <a16:creationId xmlns:a16="http://schemas.microsoft.com/office/drawing/2014/main" id="{9C371018-77F0-D9D5-25EC-A6792250508C}"/>
              </a:ext>
            </a:extLst>
          </p:cNvPr>
          <p:cNvPicPr>
            <a:picLocks noChangeAspect="1"/>
          </p:cNvPicPr>
          <p:nvPr/>
        </p:nvPicPr>
        <p:blipFill rotWithShape="1">
          <a:blip r:embed="rId3"/>
          <a:srcRect t="33975" b="37840"/>
          <a:stretch/>
        </p:blipFill>
        <p:spPr>
          <a:xfrm>
            <a:off x="4341247" y="2303314"/>
            <a:ext cx="3162741" cy="622923"/>
          </a:xfrm>
          <a:prstGeom prst="rect">
            <a:avLst/>
          </a:prstGeom>
        </p:spPr>
      </p:pic>
      <p:pic>
        <p:nvPicPr>
          <p:cNvPr id="19" name="Picture 18">
            <a:extLst>
              <a:ext uri="{FF2B5EF4-FFF2-40B4-BE49-F238E27FC236}">
                <a16:creationId xmlns:a16="http://schemas.microsoft.com/office/drawing/2014/main" id="{83224036-0ED9-CF5A-4879-7DA405570E60}"/>
              </a:ext>
            </a:extLst>
          </p:cNvPr>
          <p:cNvPicPr>
            <a:picLocks noChangeAspect="1"/>
          </p:cNvPicPr>
          <p:nvPr/>
        </p:nvPicPr>
        <p:blipFill rotWithShape="1">
          <a:blip r:embed="rId3"/>
          <a:srcRect l="-158" t="70165" r="158" b="1650"/>
          <a:stretch/>
        </p:blipFill>
        <p:spPr>
          <a:xfrm>
            <a:off x="4335364" y="2854411"/>
            <a:ext cx="3168000" cy="622156"/>
          </a:xfrm>
          <a:prstGeom prst="rect">
            <a:avLst/>
          </a:prstGeom>
        </p:spPr>
      </p:pic>
      <p:pic>
        <p:nvPicPr>
          <p:cNvPr id="20" name="Picture 19">
            <a:extLst>
              <a:ext uri="{FF2B5EF4-FFF2-40B4-BE49-F238E27FC236}">
                <a16:creationId xmlns:a16="http://schemas.microsoft.com/office/drawing/2014/main" id="{58E973C6-B477-8FB8-189C-F79DD497F26B}"/>
              </a:ext>
            </a:extLst>
          </p:cNvPr>
          <p:cNvPicPr>
            <a:picLocks noChangeAspect="1"/>
          </p:cNvPicPr>
          <p:nvPr/>
        </p:nvPicPr>
        <p:blipFill rotWithShape="1">
          <a:blip r:embed="rId4"/>
          <a:srcRect r="30551" b="82463"/>
          <a:stretch/>
        </p:blipFill>
        <p:spPr>
          <a:xfrm>
            <a:off x="4341720" y="3463302"/>
            <a:ext cx="3506474" cy="659904"/>
          </a:xfrm>
          <a:prstGeom prst="rect">
            <a:avLst/>
          </a:prstGeom>
        </p:spPr>
      </p:pic>
      <p:sp>
        <p:nvSpPr>
          <p:cNvPr id="22" name="Rectangle 21">
            <a:extLst>
              <a:ext uri="{FF2B5EF4-FFF2-40B4-BE49-F238E27FC236}">
                <a16:creationId xmlns:a16="http://schemas.microsoft.com/office/drawing/2014/main" id="{87403DF9-CF65-A206-C82F-46576029C223}"/>
              </a:ext>
            </a:extLst>
          </p:cNvPr>
          <p:cNvSpPr/>
          <p:nvPr/>
        </p:nvSpPr>
        <p:spPr>
          <a:xfrm>
            <a:off x="7350888" y="1781054"/>
            <a:ext cx="497306" cy="1934728"/>
          </a:xfrm>
          <a:prstGeom prst="rect">
            <a:avLst/>
          </a:prstGeom>
          <a:solidFill>
            <a:srgbClr val="0D0D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460F7CA-34DD-9235-AE4E-498E54E29388}"/>
              </a:ext>
            </a:extLst>
          </p:cNvPr>
          <p:cNvPicPr>
            <a:picLocks noChangeAspect="1"/>
          </p:cNvPicPr>
          <p:nvPr/>
        </p:nvPicPr>
        <p:blipFill rotWithShape="1">
          <a:blip r:embed="rId4"/>
          <a:srcRect t="61372" r="30551" b="20360"/>
          <a:stretch/>
        </p:blipFill>
        <p:spPr>
          <a:xfrm>
            <a:off x="4343805" y="4705285"/>
            <a:ext cx="3504389" cy="687417"/>
          </a:xfrm>
          <a:prstGeom prst="rect">
            <a:avLst/>
          </a:prstGeom>
        </p:spPr>
      </p:pic>
      <p:sp>
        <p:nvSpPr>
          <p:cNvPr id="24" name="TextBox 23">
            <a:extLst>
              <a:ext uri="{FF2B5EF4-FFF2-40B4-BE49-F238E27FC236}">
                <a16:creationId xmlns:a16="http://schemas.microsoft.com/office/drawing/2014/main" id="{18147E6C-E842-23F9-5302-7B9639194E0D}"/>
              </a:ext>
            </a:extLst>
          </p:cNvPr>
          <p:cNvSpPr txBox="1"/>
          <p:nvPr/>
        </p:nvSpPr>
        <p:spPr>
          <a:xfrm>
            <a:off x="5620619" y="5366219"/>
            <a:ext cx="1564105" cy="369332"/>
          </a:xfrm>
          <a:prstGeom prst="rect">
            <a:avLst/>
          </a:prstGeom>
          <a:noFill/>
        </p:spPr>
        <p:txBody>
          <a:bodyPr wrap="square" rtlCol="0">
            <a:spAutoFit/>
          </a:bodyPr>
          <a:lstStyle/>
          <a:p>
            <a:r>
              <a:rPr lang="pt-PT" dirty="0"/>
              <a:t>...</a:t>
            </a:r>
            <a:endParaRPr lang="en-US" dirty="0"/>
          </a:p>
        </p:txBody>
      </p:sp>
    </p:spTree>
    <p:extLst>
      <p:ext uri="{BB962C8B-B14F-4D97-AF65-F5344CB8AC3E}">
        <p14:creationId xmlns:p14="http://schemas.microsoft.com/office/powerpoint/2010/main" val="42579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608"/>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Hierarchy and inheritance</a:t>
            </a:r>
            <a:endParaRPr lang="pt-PT" dirty="0"/>
          </a:p>
        </p:txBody>
      </p:sp>
      <p:sp>
        <p:nvSpPr>
          <p:cNvPr id="4" name="CaixaDeTexto 3">
            <a:extLst>
              <a:ext uri="{FF2B5EF4-FFF2-40B4-BE49-F238E27FC236}">
                <a16:creationId xmlns:a16="http://schemas.microsoft.com/office/drawing/2014/main" id="{43F6AD73-39E1-47E1-ADDE-36CCAC525E00}"/>
              </a:ext>
            </a:extLst>
          </p:cNvPr>
          <p:cNvSpPr txBox="1"/>
          <p:nvPr/>
        </p:nvSpPr>
        <p:spPr>
          <a:xfrm>
            <a:off x="838201" y="1320955"/>
            <a:ext cx="10772274" cy="5078313"/>
          </a:xfrm>
          <a:prstGeom prst="rect">
            <a:avLst/>
          </a:prstGeom>
          <a:noFill/>
        </p:spPr>
        <p:txBody>
          <a:bodyPr wrap="square" rtlCol="0">
            <a:spAutoFit/>
          </a:bodyPr>
          <a:lstStyle/>
          <a:p>
            <a:pPr marL="285750" lvl="0" indent="-285750" algn="just">
              <a:buFont typeface="Arial" panose="020B0604020202020204" pitchFamily="34" charset="0"/>
              <a:buChar char="•"/>
              <a:defRPr/>
            </a:pPr>
            <a:r>
              <a:rPr lang="en-US" b="1" dirty="0">
                <a:solidFill>
                  <a:srgbClr val="00151E"/>
                </a:solidFill>
                <a:sym typeface="DM Sans Regular"/>
              </a:rPr>
              <a:t>Hierarchy</a:t>
            </a:r>
            <a:r>
              <a:rPr lang="en-US" dirty="0">
                <a:solidFill>
                  <a:srgbClr val="00151E"/>
                </a:solidFill>
                <a:sym typeface="DM Sans Regular"/>
              </a:rPr>
              <a:t> involves </a:t>
            </a:r>
            <a:r>
              <a:rPr lang="en-US" b="1" dirty="0">
                <a:solidFill>
                  <a:srgbClr val="00151E"/>
                </a:solidFill>
                <a:sym typeface="DM Sans Regular"/>
              </a:rPr>
              <a:t>creating relationships between classes </a:t>
            </a:r>
            <a:r>
              <a:rPr lang="en-US" dirty="0">
                <a:solidFill>
                  <a:srgbClr val="00151E"/>
                </a:solidFill>
                <a:sym typeface="DM Sans Regular"/>
              </a:rPr>
              <a:t>to model real-world relationships, in relation to their inheritance relationships, creating a class structure with </a:t>
            </a:r>
            <a:r>
              <a:rPr lang="en-US" b="1" dirty="0">
                <a:solidFill>
                  <a:srgbClr val="00151E"/>
                </a:solidFill>
                <a:sym typeface="DM Sans Regular"/>
              </a:rPr>
              <a:t>levels of abstraction and specialization</a:t>
            </a:r>
            <a:r>
              <a:rPr lang="en-US" dirty="0">
                <a:solidFill>
                  <a:srgbClr val="00151E"/>
                </a:solidFill>
                <a:sym typeface="DM Sans Regular"/>
              </a:rPr>
              <a:t>. </a:t>
            </a:r>
            <a:r>
              <a:rPr lang="en-US" b="1" dirty="0">
                <a:solidFill>
                  <a:srgbClr val="00151E"/>
                </a:solidFill>
                <a:sym typeface="DM Sans Regular"/>
              </a:rPr>
              <a:t>It allows for better organization of code and reuse</a:t>
            </a:r>
            <a:r>
              <a:rPr lang="en-US" dirty="0">
                <a:solidFill>
                  <a:srgbClr val="00151E"/>
                </a:solidFill>
                <a:sym typeface="DM Sans Regular"/>
              </a:rPr>
              <a:t>.</a:t>
            </a: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r>
              <a:rPr lang="en-US" b="1" dirty="0">
                <a:solidFill>
                  <a:srgbClr val="00151E"/>
                </a:solidFill>
                <a:sym typeface="DM Sans Regular"/>
              </a:rPr>
              <a:t>Inheritance </a:t>
            </a:r>
            <a:r>
              <a:rPr lang="en-US" dirty="0">
                <a:solidFill>
                  <a:srgbClr val="00151E"/>
                </a:solidFill>
                <a:sym typeface="DM Sans Regular"/>
              </a:rPr>
              <a:t>is the</a:t>
            </a:r>
            <a:r>
              <a:rPr lang="en-US" b="1" dirty="0">
                <a:solidFill>
                  <a:srgbClr val="00151E"/>
                </a:solidFill>
                <a:sym typeface="DM Sans Regular"/>
              </a:rPr>
              <a:t> mechanism by which a subclass inherits attributes and methods from a base class (superclass).</a:t>
            </a:r>
          </a:p>
          <a:p>
            <a:pPr marL="285750" lvl="0" indent="-285750" algn="just">
              <a:buFont typeface="Arial" panose="020B0604020202020204" pitchFamily="34" charset="0"/>
              <a:buChar char="•"/>
              <a:defRPr/>
            </a:pPr>
            <a:r>
              <a:rPr lang="en-US" dirty="0">
                <a:solidFill>
                  <a:srgbClr val="00151E"/>
                </a:solidFill>
                <a:sym typeface="DM Sans Regular"/>
              </a:rPr>
              <a:t>The </a:t>
            </a:r>
            <a:r>
              <a:rPr lang="en-US" b="1" dirty="0">
                <a:solidFill>
                  <a:srgbClr val="00151E"/>
                </a:solidFill>
                <a:sym typeface="DM Sans Regular"/>
              </a:rPr>
              <a:t>subclass can access and use the attributes and methods of the base class without needing to redefine them.</a:t>
            </a:r>
            <a:endParaRPr lang="pt-PT" dirty="0">
              <a:solidFill>
                <a:srgbClr val="00151E"/>
              </a:solidFill>
              <a:latin typeface="Segoe UI Light"/>
            </a:endParaRPr>
          </a:p>
        </p:txBody>
      </p:sp>
      <p:grpSp>
        <p:nvGrpSpPr>
          <p:cNvPr id="12" name="Group 11">
            <a:extLst>
              <a:ext uri="{FF2B5EF4-FFF2-40B4-BE49-F238E27FC236}">
                <a16:creationId xmlns:a16="http://schemas.microsoft.com/office/drawing/2014/main" id="{18F7F843-D166-4706-B6BB-0AD7656F5000}"/>
              </a:ext>
            </a:extLst>
          </p:cNvPr>
          <p:cNvGrpSpPr/>
          <p:nvPr/>
        </p:nvGrpSpPr>
        <p:grpSpPr>
          <a:xfrm>
            <a:off x="2649724" y="2432301"/>
            <a:ext cx="6610350" cy="723899"/>
            <a:chOff x="1981200" y="4533900"/>
            <a:chExt cx="6610350" cy="723899"/>
          </a:xfrm>
        </p:grpSpPr>
        <p:sp>
          <p:nvSpPr>
            <p:cNvPr id="8" name="Rectangle 7">
              <a:extLst>
                <a:ext uri="{FF2B5EF4-FFF2-40B4-BE49-F238E27FC236}">
                  <a16:creationId xmlns:a16="http://schemas.microsoft.com/office/drawing/2014/main" id="{38B2F961-7A1B-40E9-8FB7-742331586706}"/>
                </a:ext>
              </a:extLst>
            </p:cNvPr>
            <p:cNvSpPr/>
            <p:nvPr/>
          </p:nvSpPr>
          <p:spPr>
            <a:xfrm>
              <a:off x="6105525" y="4543424"/>
              <a:ext cx="2486025" cy="714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2F6"/>
                  </a:solidFill>
                  <a:effectLst/>
                  <a:uLnTx/>
                  <a:uFillTx/>
                  <a:latin typeface="Segoe UI Semibold" panose="020B0702040204020203" pitchFamily="34" charset="0"/>
                  <a:ea typeface="+mn-ea"/>
                  <a:cs typeface="Segoe UI Semibold" panose="020B0702040204020203" pitchFamily="34" charset="0"/>
                </a:rPr>
                <a:t>Class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2F6"/>
                  </a:solidFill>
                  <a:effectLst/>
                  <a:uLnTx/>
                  <a:uFillTx/>
                  <a:latin typeface="Segoe UI Light"/>
                  <a:ea typeface="+mn-ea"/>
                  <a:cs typeface="+mn-cs"/>
                </a:rPr>
                <a:t>(sub-class)</a:t>
              </a:r>
            </a:p>
          </p:txBody>
        </p:sp>
        <p:sp>
          <p:nvSpPr>
            <p:cNvPr id="3" name="Rectangle 2">
              <a:extLst>
                <a:ext uri="{FF2B5EF4-FFF2-40B4-BE49-F238E27FC236}">
                  <a16:creationId xmlns:a16="http://schemas.microsoft.com/office/drawing/2014/main" id="{1B97A353-D40D-44FB-9525-AD2234DD7395}"/>
                </a:ext>
              </a:extLst>
            </p:cNvPr>
            <p:cNvSpPr/>
            <p:nvPr/>
          </p:nvSpPr>
          <p:spPr>
            <a:xfrm>
              <a:off x="1981200" y="4533900"/>
              <a:ext cx="2486025" cy="7143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Semibold" panose="020B0702040204020203" pitchFamily="34" charset="0"/>
                  <a:ea typeface="+mn-ea"/>
                  <a:cs typeface="Segoe UI Semibold" panose="020B0702040204020203" pitchFamily="34" charset="0"/>
                </a:rPr>
                <a:t>Class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Light"/>
                  <a:ea typeface="+mn-ea"/>
                  <a:cs typeface="+mn-cs"/>
                </a:rPr>
                <a:t>(super-class)</a:t>
              </a:r>
            </a:p>
          </p:txBody>
        </p:sp>
      </p:grpSp>
      <p:sp>
        <p:nvSpPr>
          <p:cNvPr id="5" name="TextBox 4">
            <a:extLst>
              <a:ext uri="{FF2B5EF4-FFF2-40B4-BE49-F238E27FC236}">
                <a16:creationId xmlns:a16="http://schemas.microsoft.com/office/drawing/2014/main" id="{1562B790-7B3D-F004-442B-698B87B17F9E}"/>
              </a:ext>
            </a:extLst>
          </p:cNvPr>
          <p:cNvSpPr txBox="1"/>
          <p:nvPr/>
        </p:nvSpPr>
        <p:spPr>
          <a:xfrm>
            <a:off x="1643450" y="3302082"/>
            <a:ext cx="3682800" cy="923330"/>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rgbClr val="00151E"/>
                </a:solidFill>
              </a:rPr>
              <a:t>Provides a </a:t>
            </a:r>
            <a:r>
              <a:rPr lang="en-US" b="1" dirty="0">
                <a:solidFill>
                  <a:srgbClr val="00151E"/>
                </a:solidFill>
              </a:rPr>
              <a:t>general structure </a:t>
            </a:r>
            <a:r>
              <a:rPr lang="en-US" dirty="0">
                <a:solidFill>
                  <a:srgbClr val="00151E"/>
                </a:solidFill>
              </a:rPr>
              <a:t>and </a:t>
            </a:r>
            <a:r>
              <a:rPr lang="en-US" b="1" dirty="0">
                <a:solidFill>
                  <a:srgbClr val="00151E"/>
                </a:solidFill>
              </a:rPr>
              <a:t>behavior</a:t>
            </a:r>
            <a:r>
              <a:rPr lang="en-US" dirty="0">
                <a:solidFill>
                  <a:srgbClr val="00151E"/>
                </a:solidFill>
              </a:rPr>
              <a:t> that subclasses can build upon. </a:t>
            </a:r>
          </a:p>
        </p:txBody>
      </p:sp>
      <p:sp>
        <p:nvSpPr>
          <p:cNvPr id="6" name="TextBox 5">
            <a:extLst>
              <a:ext uri="{FF2B5EF4-FFF2-40B4-BE49-F238E27FC236}">
                <a16:creationId xmlns:a16="http://schemas.microsoft.com/office/drawing/2014/main" id="{E28D8AD5-2883-7973-797D-85FE9F52F170}"/>
              </a:ext>
            </a:extLst>
          </p:cNvPr>
          <p:cNvSpPr txBox="1"/>
          <p:nvPr/>
        </p:nvSpPr>
        <p:spPr>
          <a:xfrm>
            <a:off x="6248402" y="3302082"/>
            <a:ext cx="4300149" cy="1754326"/>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rgbClr val="00151E"/>
                </a:solidFill>
              </a:rPr>
              <a:t>A subclass is a class that </a:t>
            </a:r>
            <a:r>
              <a:rPr lang="en-US" b="1" dirty="0">
                <a:solidFill>
                  <a:srgbClr val="00151E"/>
                </a:solidFill>
              </a:rPr>
              <a:t>inherits</a:t>
            </a:r>
            <a:r>
              <a:rPr lang="en-US" dirty="0">
                <a:solidFill>
                  <a:srgbClr val="00151E"/>
                </a:solidFill>
              </a:rPr>
              <a:t> </a:t>
            </a:r>
            <a:r>
              <a:rPr lang="en-US" b="1" dirty="0">
                <a:solidFill>
                  <a:srgbClr val="00151E"/>
                </a:solidFill>
              </a:rPr>
              <a:t>attributes</a:t>
            </a:r>
            <a:r>
              <a:rPr lang="en-US" dirty="0">
                <a:solidFill>
                  <a:srgbClr val="00151E"/>
                </a:solidFill>
              </a:rPr>
              <a:t> and </a:t>
            </a:r>
            <a:r>
              <a:rPr lang="en-US" b="1" dirty="0">
                <a:solidFill>
                  <a:srgbClr val="00151E"/>
                </a:solidFill>
              </a:rPr>
              <a:t>methods</a:t>
            </a:r>
            <a:r>
              <a:rPr lang="en-US" dirty="0">
                <a:solidFill>
                  <a:srgbClr val="00151E"/>
                </a:solidFill>
              </a:rPr>
              <a:t> from a base class</a:t>
            </a:r>
          </a:p>
          <a:p>
            <a:pPr marL="285750" indent="-285750" algn="just">
              <a:buFont typeface="Arial" panose="020B0604020202020204" pitchFamily="34" charset="0"/>
              <a:buChar char="•"/>
            </a:pPr>
            <a:r>
              <a:rPr lang="en-US" dirty="0">
                <a:solidFill>
                  <a:srgbClr val="00151E"/>
                </a:solidFill>
              </a:rPr>
              <a:t>It can </a:t>
            </a:r>
            <a:r>
              <a:rPr lang="en-US" b="1" dirty="0">
                <a:solidFill>
                  <a:srgbClr val="00151E"/>
                </a:solidFill>
              </a:rPr>
              <a:t>add new attributes, methods, or override existing ones </a:t>
            </a:r>
            <a:r>
              <a:rPr lang="en-US" dirty="0">
                <a:solidFill>
                  <a:srgbClr val="00151E"/>
                </a:solidFill>
              </a:rPr>
              <a:t>to customize the behavior defined in the base class.</a:t>
            </a:r>
          </a:p>
        </p:txBody>
      </p:sp>
      <p:pic>
        <p:nvPicPr>
          <p:cNvPr id="7" name="Picture 6">
            <a:extLst>
              <a:ext uri="{FF2B5EF4-FFF2-40B4-BE49-F238E27FC236}">
                <a16:creationId xmlns:a16="http://schemas.microsoft.com/office/drawing/2014/main" id="{9C40EC55-C553-53F8-511B-BD75B128C3D3}"/>
              </a:ext>
            </a:extLst>
          </p:cNvPr>
          <p:cNvPicPr>
            <a:picLocks noChangeAspect="1"/>
          </p:cNvPicPr>
          <p:nvPr/>
        </p:nvPicPr>
        <p:blipFill>
          <a:blip r:embed="rId3"/>
          <a:stretch>
            <a:fillRect/>
          </a:stretch>
        </p:blipFill>
        <p:spPr>
          <a:xfrm>
            <a:off x="5501399" y="2345512"/>
            <a:ext cx="907000" cy="907000"/>
          </a:xfrm>
          <a:prstGeom prst="rect">
            <a:avLst/>
          </a:prstGeom>
        </p:spPr>
      </p:pic>
    </p:spTree>
    <p:extLst>
      <p:ext uri="{BB962C8B-B14F-4D97-AF65-F5344CB8AC3E}">
        <p14:creationId xmlns:p14="http://schemas.microsoft.com/office/powerpoint/2010/main" val="120751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B84B9C-EC4D-3A61-C00B-298D925D8E05}"/>
              </a:ext>
            </a:extLst>
          </p:cNvPr>
          <p:cNvSpPr>
            <a:spLocks noGrp="1"/>
          </p:cNvSpPr>
          <p:nvPr>
            <p:ph type="sldNum" sz="quarter" idx="12"/>
          </p:nvPr>
        </p:nvSpPr>
        <p:spPr/>
        <p:txBody>
          <a:bodyPr/>
          <a:lstStyle/>
          <a:p>
            <a:fld id="{3CA26747-8305-48E9-B811-81F74861E943}" type="slidenum">
              <a:rPr lang="pt-PT" smtClean="0"/>
              <a:t>46</a:t>
            </a:fld>
            <a:endParaRPr lang="pt-PT"/>
          </a:p>
        </p:txBody>
      </p:sp>
      <p:grpSp>
        <p:nvGrpSpPr>
          <p:cNvPr id="5" name="Group 4">
            <a:extLst>
              <a:ext uri="{FF2B5EF4-FFF2-40B4-BE49-F238E27FC236}">
                <a16:creationId xmlns:a16="http://schemas.microsoft.com/office/drawing/2014/main" id="{8852650A-B7BD-E94B-C8B7-904DD6977DFE}"/>
              </a:ext>
            </a:extLst>
          </p:cNvPr>
          <p:cNvGrpSpPr/>
          <p:nvPr/>
        </p:nvGrpSpPr>
        <p:grpSpPr>
          <a:xfrm>
            <a:off x="2000250" y="1243591"/>
            <a:ext cx="6610350" cy="723899"/>
            <a:chOff x="1981200" y="4533900"/>
            <a:chExt cx="6610350" cy="723899"/>
          </a:xfrm>
        </p:grpSpPr>
        <p:sp>
          <p:nvSpPr>
            <p:cNvPr id="6" name="Rectangle 5">
              <a:extLst>
                <a:ext uri="{FF2B5EF4-FFF2-40B4-BE49-F238E27FC236}">
                  <a16:creationId xmlns:a16="http://schemas.microsoft.com/office/drawing/2014/main" id="{F0C355B9-90EC-85F3-FE29-B897D0D3E89C}"/>
                </a:ext>
              </a:extLst>
            </p:cNvPr>
            <p:cNvSpPr/>
            <p:nvPr/>
          </p:nvSpPr>
          <p:spPr>
            <a:xfrm>
              <a:off x="6105525" y="4543424"/>
              <a:ext cx="2486025" cy="714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2F6"/>
                  </a:solidFill>
                  <a:effectLst/>
                  <a:uLnTx/>
                  <a:uFillTx/>
                  <a:latin typeface="Segoe UI Semibold" panose="020B0702040204020203" pitchFamily="34" charset="0"/>
                  <a:ea typeface="+mn-ea"/>
                  <a:cs typeface="Segoe UI Semibold" panose="020B0702040204020203" pitchFamily="34" charset="0"/>
                </a:rPr>
                <a:t>Dog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2F6"/>
                  </a:solidFill>
                  <a:effectLst/>
                  <a:uLnTx/>
                  <a:uFillTx/>
                  <a:latin typeface="Segoe UI Light"/>
                  <a:ea typeface="+mn-ea"/>
                  <a:cs typeface="+mn-cs"/>
                </a:rPr>
                <a:t>(sub-class)</a:t>
              </a:r>
            </a:p>
          </p:txBody>
        </p:sp>
        <p:sp>
          <p:nvSpPr>
            <p:cNvPr id="7" name="Rectangle 6">
              <a:extLst>
                <a:ext uri="{FF2B5EF4-FFF2-40B4-BE49-F238E27FC236}">
                  <a16:creationId xmlns:a16="http://schemas.microsoft.com/office/drawing/2014/main" id="{001982F1-64FD-0B41-14AB-63966691C9D2}"/>
                </a:ext>
              </a:extLst>
            </p:cNvPr>
            <p:cNvSpPr/>
            <p:nvPr/>
          </p:nvSpPr>
          <p:spPr>
            <a:xfrm>
              <a:off x="1981200" y="4533900"/>
              <a:ext cx="2486025" cy="7143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Semibold" panose="020B0702040204020203" pitchFamily="34" charset="0"/>
                  <a:ea typeface="+mn-ea"/>
                  <a:cs typeface="Segoe UI Semibold" panose="020B0702040204020203" pitchFamily="34" charset="0"/>
                </a:rPr>
                <a:t>Animal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Light"/>
                  <a:ea typeface="+mn-ea"/>
                  <a:cs typeface="+mn-cs"/>
                </a:rPr>
                <a:t>(super-class)</a:t>
              </a:r>
            </a:p>
          </p:txBody>
        </p:sp>
      </p:grpSp>
      <p:sp>
        <p:nvSpPr>
          <p:cNvPr id="9" name="TextBox 8">
            <a:extLst>
              <a:ext uri="{FF2B5EF4-FFF2-40B4-BE49-F238E27FC236}">
                <a16:creationId xmlns:a16="http://schemas.microsoft.com/office/drawing/2014/main" id="{8629B6EC-CD95-0157-F21F-BF93EA2EF94F}"/>
              </a:ext>
            </a:extLst>
          </p:cNvPr>
          <p:cNvSpPr txBox="1"/>
          <p:nvPr/>
        </p:nvSpPr>
        <p:spPr>
          <a:xfrm>
            <a:off x="1813125" y="2145900"/>
            <a:ext cx="3492300" cy="923330"/>
          </a:xfrm>
          <a:prstGeom prst="rect">
            <a:avLst/>
          </a:prstGeom>
          <a:noFill/>
        </p:spPr>
        <p:txBody>
          <a:bodyPr wrap="square" rtlCol="0">
            <a:spAutoFit/>
          </a:bodyPr>
          <a:lstStyle/>
          <a:p>
            <a:pPr marL="285750" indent="-285750" algn="just">
              <a:buFont typeface="Arial" panose="020B0604020202020204" pitchFamily="34" charset="0"/>
              <a:buChar char="•"/>
              <a:defRPr/>
            </a:pPr>
            <a:r>
              <a:rPr lang="en-US" sz="1800" b="1" dirty="0">
                <a:solidFill>
                  <a:srgbClr val="00151E"/>
                </a:solidFill>
                <a:latin typeface="Segoe UI Light"/>
              </a:rPr>
              <a:t>This class can be used to create various different animals.</a:t>
            </a:r>
          </a:p>
          <a:p>
            <a:pPr marL="285750" indent="-285750" algn="just">
              <a:buFont typeface="Arial" panose="020B0604020202020204" pitchFamily="34" charset="0"/>
              <a:buChar char="•"/>
              <a:defRPr/>
            </a:pPr>
            <a:r>
              <a:rPr lang="en-US" sz="1800" b="1" dirty="0">
                <a:solidFill>
                  <a:srgbClr val="00151E"/>
                </a:solidFill>
                <a:latin typeface="Segoe UI Light"/>
              </a:rPr>
              <a:t>It will function as the base class. </a:t>
            </a:r>
          </a:p>
        </p:txBody>
      </p:sp>
      <p:sp>
        <p:nvSpPr>
          <p:cNvPr id="10" name="TextBox 9">
            <a:extLst>
              <a:ext uri="{FF2B5EF4-FFF2-40B4-BE49-F238E27FC236}">
                <a16:creationId xmlns:a16="http://schemas.microsoft.com/office/drawing/2014/main" id="{92169134-4F7F-5DC6-5001-782D9EFBB900}"/>
              </a:ext>
            </a:extLst>
          </p:cNvPr>
          <p:cNvSpPr txBox="1"/>
          <p:nvPr/>
        </p:nvSpPr>
        <p:spPr>
          <a:xfrm>
            <a:off x="5598928" y="2113372"/>
            <a:ext cx="5754872" cy="1831271"/>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800" dirty="0">
                <a:solidFill>
                  <a:srgbClr val="00151E"/>
                </a:solidFill>
                <a:latin typeface="Segoe UI Light"/>
              </a:rPr>
              <a:t>Each subclass of animal (Dog in this example) is a </a:t>
            </a:r>
            <a:r>
              <a:rPr lang="en-US" sz="1800" b="1" dirty="0">
                <a:solidFill>
                  <a:srgbClr val="00151E"/>
                </a:solidFill>
                <a:latin typeface="Segoe UI Light"/>
              </a:rPr>
              <a:t>variation of the superclass Animal and will be a more specific representation</a:t>
            </a:r>
            <a:r>
              <a:rPr lang="en-US" sz="1800" dirty="0">
                <a:solidFill>
                  <a:srgbClr val="00151E"/>
                </a:solidFill>
                <a:latin typeface="Segoe UI Light"/>
              </a:rPr>
              <a:t> (of a Dog, in this case).</a:t>
            </a:r>
          </a:p>
          <a:p>
            <a:pPr marL="285750" marR="0" lvl="0" indent="-285750" algn="just"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800" b="1" dirty="0">
                <a:solidFill>
                  <a:srgbClr val="00151E"/>
                </a:solidFill>
                <a:latin typeface="Segoe UI Light"/>
              </a:rPr>
              <a:t>Each subclass can have its own characteristics</a:t>
            </a:r>
            <a:r>
              <a:rPr lang="en-US" sz="1800" dirty="0">
                <a:solidFill>
                  <a:srgbClr val="00151E"/>
                </a:solidFill>
                <a:latin typeface="Segoe UI Light"/>
              </a:rPr>
              <a:t>, such as name and breed, and </a:t>
            </a:r>
            <a:r>
              <a:rPr lang="en-US" sz="1800" b="1" dirty="0">
                <a:solidFill>
                  <a:srgbClr val="00151E"/>
                </a:solidFill>
                <a:latin typeface="Segoe UI Light"/>
              </a:rPr>
              <a:t>specific behaviors </a:t>
            </a:r>
            <a:r>
              <a:rPr lang="en-US" sz="1800" dirty="0">
                <a:solidFill>
                  <a:srgbClr val="00151E"/>
                </a:solidFill>
                <a:latin typeface="Segoe UI Light"/>
              </a:rPr>
              <a:t>such as feeding patterns, sounds emitted, and typical activities.</a:t>
            </a:r>
            <a:endParaRPr lang="pt-PT" sz="1800" dirty="0">
              <a:solidFill>
                <a:srgbClr val="00151E"/>
              </a:solidFill>
              <a:latin typeface="Segoe UI Light"/>
            </a:endParaRPr>
          </a:p>
        </p:txBody>
      </p:sp>
      <p:sp>
        <p:nvSpPr>
          <p:cNvPr id="11" name="Title 1">
            <a:extLst>
              <a:ext uri="{FF2B5EF4-FFF2-40B4-BE49-F238E27FC236}">
                <a16:creationId xmlns:a16="http://schemas.microsoft.com/office/drawing/2014/main" id="{869FDF56-BF87-5D58-9A75-47E25283EA94}"/>
              </a:ext>
            </a:extLst>
          </p:cNvPr>
          <p:cNvSpPr>
            <a:spLocks noGrp="1"/>
          </p:cNvSpPr>
          <p:nvPr>
            <p:ph type="title"/>
          </p:nvPr>
        </p:nvSpPr>
        <p:spPr>
          <a:xfrm>
            <a:off x="838200" y="-4608"/>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hierarchy example</a:t>
            </a:r>
            <a:endParaRPr lang="pt-PT" dirty="0"/>
          </a:p>
        </p:txBody>
      </p:sp>
      <p:pic>
        <p:nvPicPr>
          <p:cNvPr id="2" name="Picture 1">
            <a:extLst>
              <a:ext uri="{FF2B5EF4-FFF2-40B4-BE49-F238E27FC236}">
                <a16:creationId xmlns:a16="http://schemas.microsoft.com/office/drawing/2014/main" id="{DBDA3FC5-8D59-4BEC-9A85-E9BAFD2B46D2}"/>
              </a:ext>
            </a:extLst>
          </p:cNvPr>
          <p:cNvPicPr>
            <a:picLocks noChangeAspect="1"/>
          </p:cNvPicPr>
          <p:nvPr/>
        </p:nvPicPr>
        <p:blipFill>
          <a:blip r:embed="rId3"/>
          <a:stretch>
            <a:fillRect/>
          </a:stretch>
        </p:blipFill>
        <p:spPr>
          <a:xfrm>
            <a:off x="5522497" y="4450440"/>
            <a:ext cx="1195583" cy="1195583"/>
          </a:xfrm>
          <a:prstGeom prst="rect">
            <a:avLst/>
          </a:prstGeom>
        </p:spPr>
      </p:pic>
      <p:pic>
        <p:nvPicPr>
          <p:cNvPr id="3" name="Picture 2">
            <a:extLst>
              <a:ext uri="{FF2B5EF4-FFF2-40B4-BE49-F238E27FC236}">
                <a16:creationId xmlns:a16="http://schemas.microsoft.com/office/drawing/2014/main" id="{F81FF31C-F123-DEC3-8D25-A9E7EE34D776}"/>
              </a:ext>
            </a:extLst>
          </p:cNvPr>
          <p:cNvPicPr>
            <a:picLocks noChangeAspect="1"/>
          </p:cNvPicPr>
          <p:nvPr/>
        </p:nvPicPr>
        <p:blipFill>
          <a:blip r:embed="rId4">
            <a:duotone>
              <a:schemeClr val="bg2">
                <a:shade val="45000"/>
                <a:satMod val="135000"/>
              </a:schemeClr>
              <a:prstClr val="white"/>
            </a:duotone>
          </a:blip>
          <a:stretch>
            <a:fillRect/>
          </a:stretch>
        </p:blipFill>
        <p:spPr>
          <a:xfrm>
            <a:off x="6986773" y="4502227"/>
            <a:ext cx="1114957" cy="1114957"/>
          </a:xfrm>
          <a:prstGeom prst="rect">
            <a:avLst/>
          </a:prstGeom>
        </p:spPr>
      </p:pic>
      <p:pic>
        <p:nvPicPr>
          <p:cNvPr id="14" name="Picture 13">
            <a:extLst>
              <a:ext uri="{FF2B5EF4-FFF2-40B4-BE49-F238E27FC236}">
                <a16:creationId xmlns:a16="http://schemas.microsoft.com/office/drawing/2014/main" id="{535191BC-E8CB-6D77-E9DF-240112E46986}"/>
              </a:ext>
            </a:extLst>
          </p:cNvPr>
          <p:cNvPicPr>
            <a:picLocks noChangeAspect="1"/>
          </p:cNvPicPr>
          <p:nvPr/>
        </p:nvPicPr>
        <p:blipFill>
          <a:blip r:embed="rId5">
            <a:duotone>
              <a:schemeClr val="bg2">
                <a:shade val="45000"/>
                <a:satMod val="135000"/>
              </a:schemeClr>
              <a:prstClr val="white"/>
            </a:duotone>
          </a:blip>
          <a:stretch>
            <a:fillRect/>
          </a:stretch>
        </p:blipFill>
        <p:spPr>
          <a:xfrm>
            <a:off x="8410077" y="4430416"/>
            <a:ext cx="1241337" cy="1241337"/>
          </a:xfrm>
          <a:prstGeom prst="rect">
            <a:avLst/>
          </a:prstGeom>
        </p:spPr>
      </p:pic>
      <p:pic>
        <p:nvPicPr>
          <p:cNvPr id="15" name="Picture 14">
            <a:extLst>
              <a:ext uri="{FF2B5EF4-FFF2-40B4-BE49-F238E27FC236}">
                <a16:creationId xmlns:a16="http://schemas.microsoft.com/office/drawing/2014/main" id="{A50ED208-73DC-89DB-9FF7-AADAF3B1E196}"/>
              </a:ext>
            </a:extLst>
          </p:cNvPr>
          <p:cNvPicPr>
            <a:picLocks noChangeAspect="1"/>
          </p:cNvPicPr>
          <p:nvPr/>
        </p:nvPicPr>
        <p:blipFill>
          <a:blip r:embed="rId6">
            <a:duotone>
              <a:schemeClr val="bg2">
                <a:shade val="45000"/>
                <a:satMod val="135000"/>
              </a:schemeClr>
              <a:prstClr val="white"/>
            </a:duotone>
          </a:blip>
          <a:stretch>
            <a:fillRect/>
          </a:stretch>
        </p:blipFill>
        <p:spPr>
          <a:xfrm>
            <a:off x="9972094" y="4415550"/>
            <a:ext cx="1241337" cy="1241337"/>
          </a:xfrm>
          <a:prstGeom prst="rect">
            <a:avLst/>
          </a:prstGeom>
        </p:spPr>
      </p:pic>
      <p:pic>
        <p:nvPicPr>
          <p:cNvPr id="16" name="Picture 15">
            <a:extLst>
              <a:ext uri="{FF2B5EF4-FFF2-40B4-BE49-F238E27FC236}">
                <a16:creationId xmlns:a16="http://schemas.microsoft.com/office/drawing/2014/main" id="{D0090497-0549-6E79-9719-DEE6D4DFB37F}"/>
              </a:ext>
            </a:extLst>
          </p:cNvPr>
          <p:cNvPicPr>
            <a:picLocks noChangeAspect="1"/>
          </p:cNvPicPr>
          <p:nvPr/>
        </p:nvPicPr>
        <p:blipFill>
          <a:blip r:embed="rId7"/>
          <a:stretch>
            <a:fillRect/>
          </a:stretch>
        </p:blipFill>
        <p:spPr>
          <a:xfrm>
            <a:off x="2197766" y="4224865"/>
            <a:ext cx="1223211" cy="1223211"/>
          </a:xfrm>
          <a:prstGeom prst="rect">
            <a:avLst/>
          </a:prstGeom>
        </p:spPr>
      </p:pic>
      <p:sp>
        <p:nvSpPr>
          <p:cNvPr id="17" name="Rectangle 16">
            <a:extLst>
              <a:ext uri="{FF2B5EF4-FFF2-40B4-BE49-F238E27FC236}">
                <a16:creationId xmlns:a16="http://schemas.microsoft.com/office/drawing/2014/main" id="{1DB3B371-72A7-7334-6194-E073CA094613}"/>
              </a:ext>
            </a:extLst>
          </p:cNvPr>
          <p:cNvSpPr/>
          <p:nvPr/>
        </p:nvSpPr>
        <p:spPr>
          <a:xfrm>
            <a:off x="5438275" y="4224865"/>
            <a:ext cx="1371600" cy="153826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A1042BBA-9436-465C-34BD-A5777E4850C5}"/>
              </a:ext>
            </a:extLst>
          </p:cNvPr>
          <p:cNvPicPr>
            <a:picLocks noChangeAspect="1"/>
          </p:cNvPicPr>
          <p:nvPr/>
        </p:nvPicPr>
        <p:blipFill>
          <a:blip r:embed="rId8"/>
          <a:stretch>
            <a:fillRect/>
          </a:stretch>
        </p:blipFill>
        <p:spPr>
          <a:xfrm>
            <a:off x="4790263" y="1168274"/>
            <a:ext cx="907000" cy="907000"/>
          </a:xfrm>
          <a:prstGeom prst="rect">
            <a:avLst/>
          </a:prstGeom>
        </p:spPr>
      </p:pic>
    </p:spTree>
    <p:extLst>
      <p:ext uri="{BB962C8B-B14F-4D97-AF65-F5344CB8AC3E}">
        <p14:creationId xmlns:p14="http://schemas.microsoft.com/office/powerpoint/2010/main" val="373349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3425"/>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another example </a:t>
            </a:r>
            <a:endParaRPr lang="pt-PT" dirty="0"/>
          </a:p>
        </p:txBody>
      </p:sp>
      <p:sp>
        <p:nvSpPr>
          <p:cNvPr id="14" name="Left Brace 13">
            <a:extLst>
              <a:ext uri="{FF2B5EF4-FFF2-40B4-BE49-F238E27FC236}">
                <a16:creationId xmlns:a16="http://schemas.microsoft.com/office/drawing/2014/main" id="{5FF4FBFC-34DE-E773-D244-ED1963C71998}"/>
              </a:ext>
            </a:extLst>
          </p:cNvPr>
          <p:cNvSpPr/>
          <p:nvPr/>
        </p:nvSpPr>
        <p:spPr>
          <a:xfrm>
            <a:off x="2023133" y="1576938"/>
            <a:ext cx="261257" cy="1839685"/>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8053F84-FFD3-6259-E72A-7C97D6EBC4F5}"/>
              </a:ext>
            </a:extLst>
          </p:cNvPr>
          <p:cNvSpPr txBox="1"/>
          <p:nvPr/>
        </p:nvSpPr>
        <p:spPr>
          <a:xfrm>
            <a:off x="1415710" y="2330908"/>
            <a:ext cx="614555" cy="276999"/>
          </a:xfrm>
          <a:prstGeom prst="rect">
            <a:avLst/>
          </a:prstGeom>
          <a:noFill/>
        </p:spPr>
        <p:txBody>
          <a:bodyPr wrap="square" rtlCol="0">
            <a:spAutoFit/>
          </a:bodyPr>
          <a:lstStyle/>
          <a:p>
            <a:r>
              <a:rPr lang="pt-PT" sz="1200" dirty="0"/>
              <a:t>Class</a:t>
            </a:r>
            <a:endParaRPr lang="en-US" sz="1200" dirty="0"/>
          </a:p>
        </p:txBody>
      </p:sp>
      <p:pic>
        <p:nvPicPr>
          <p:cNvPr id="20" name="Picture 19">
            <a:extLst>
              <a:ext uri="{FF2B5EF4-FFF2-40B4-BE49-F238E27FC236}">
                <a16:creationId xmlns:a16="http://schemas.microsoft.com/office/drawing/2014/main" id="{20637F23-15F2-BDD9-3F50-D38C404D1891}"/>
              </a:ext>
            </a:extLst>
          </p:cNvPr>
          <p:cNvPicPr>
            <a:picLocks noChangeAspect="1"/>
          </p:cNvPicPr>
          <p:nvPr/>
        </p:nvPicPr>
        <p:blipFill rotWithShape="1">
          <a:blip r:embed="rId3"/>
          <a:srcRect b="54844"/>
          <a:stretch/>
        </p:blipFill>
        <p:spPr>
          <a:xfrm>
            <a:off x="2279107" y="1522402"/>
            <a:ext cx="6027726" cy="2118682"/>
          </a:xfrm>
          <a:prstGeom prst="rect">
            <a:avLst/>
          </a:prstGeom>
          <a:ln>
            <a:noFill/>
          </a:ln>
        </p:spPr>
      </p:pic>
      <p:sp>
        <p:nvSpPr>
          <p:cNvPr id="10" name="TextBox 9">
            <a:extLst>
              <a:ext uri="{FF2B5EF4-FFF2-40B4-BE49-F238E27FC236}">
                <a16:creationId xmlns:a16="http://schemas.microsoft.com/office/drawing/2014/main" id="{3ED32157-861D-9321-98B4-BB4B779568B4}"/>
              </a:ext>
            </a:extLst>
          </p:cNvPr>
          <p:cNvSpPr txBox="1"/>
          <p:nvPr/>
        </p:nvSpPr>
        <p:spPr>
          <a:xfrm>
            <a:off x="4810462" y="1524507"/>
            <a:ext cx="1938351" cy="338554"/>
          </a:xfrm>
          <a:prstGeom prst="rect">
            <a:avLst/>
          </a:prstGeom>
          <a:noFill/>
        </p:spPr>
        <p:txBody>
          <a:bodyPr wrap="none" rtlCol="0">
            <a:spAutoFit/>
          </a:bodyPr>
          <a:lstStyle/>
          <a:p>
            <a:r>
              <a:rPr lang="pt-PT" sz="1600" b="1" dirty="0">
                <a:solidFill>
                  <a:schemeClr val="bg2"/>
                </a:solidFill>
              </a:rPr>
              <a:t>2. Add a constructor</a:t>
            </a:r>
            <a:endParaRPr lang="en-US" sz="1600" b="1" dirty="0">
              <a:solidFill>
                <a:schemeClr val="bg2"/>
              </a:solidFill>
            </a:endParaRPr>
          </a:p>
        </p:txBody>
      </p:sp>
      <p:sp>
        <p:nvSpPr>
          <p:cNvPr id="11" name="Rectangle 10">
            <a:extLst>
              <a:ext uri="{FF2B5EF4-FFF2-40B4-BE49-F238E27FC236}">
                <a16:creationId xmlns:a16="http://schemas.microsoft.com/office/drawing/2014/main" id="{AB1EA009-DBBA-CD10-29BA-3BC2B290039C}"/>
              </a:ext>
            </a:extLst>
          </p:cNvPr>
          <p:cNvSpPr/>
          <p:nvPr/>
        </p:nvSpPr>
        <p:spPr>
          <a:xfrm>
            <a:off x="3082835" y="1947625"/>
            <a:ext cx="1359568" cy="173949"/>
          </a:xfrm>
          <a:prstGeom prst="rect">
            <a:avLst/>
          </a:prstGeom>
          <a:noFill/>
          <a:ln w="28575">
            <a:solidFill>
              <a:schemeClr val="tx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A037D04-68AA-67C9-0E39-7D79CF56F974}"/>
              </a:ext>
            </a:extLst>
          </p:cNvPr>
          <p:cNvCxnSpPr>
            <a:cxnSpLocks/>
            <a:stCxn id="11" idx="3"/>
            <a:endCxn id="22" idx="1"/>
          </p:cNvCxnSpPr>
          <p:nvPr/>
        </p:nvCxnSpPr>
        <p:spPr>
          <a:xfrm flipV="1">
            <a:off x="4442403" y="2026313"/>
            <a:ext cx="519078" cy="8287"/>
          </a:xfrm>
          <a:prstGeom prst="straightConnector1">
            <a:avLst/>
          </a:prstGeom>
          <a:ln>
            <a:solidFill>
              <a:schemeClr val="tx1">
                <a:lumMod val="25000"/>
                <a:lumOff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CC2635-EAED-4639-0071-F81B9A77A2B8}"/>
              </a:ext>
            </a:extLst>
          </p:cNvPr>
          <p:cNvSpPr txBox="1"/>
          <p:nvPr/>
        </p:nvSpPr>
        <p:spPr>
          <a:xfrm>
            <a:off x="4961481" y="1857036"/>
            <a:ext cx="2520242" cy="338554"/>
          </a:xfrm>
          <a:prstGeom prst="rect">
            <a:avLst/>
          </a:prstGeom>
          <a:noFill/>
        </p:spPr>
        <p:txBody>
          <a:bodyPr wrap="none" rtlCol="0">
            <a:spAutoFit/>
          </a:bodyPr>
          <a:lstStyle/>
          <a:p>
            <a:r>
              <a:rPr lang="pt-PT" sz="1600" dirty="0">
                <a:solidFill>
                  <a:schemeClr val="tx1">
                    <a:lumMod val="25000"/>
                    <a:lumOff val="75000"/>
                  </a:schemeClr>
                </a:solidFill>
              </a:rPr>
              <a:t>3. Initialize object attributes</a:t>
            </a:r>
            <a:endParaRPr lang="en-US" sz="1600" dirty="0">
              <a:solidFill>
                <a:schemeClr val="tx1">
                  <a:lumMod val="25000"/>
                  <a:lumOff val="75000"/>
                </a:schemeClr>
              </a:solidFill>
            </a:endParaRPr>
          </a:p>
        </p:txBody>
      </p:sp>
      <p:sp>
        <p:nvSpPr>
          <p:cNvPr id="24" name="Rectangle 23">
            <a:extLst>
              <a:ext uri="{FF2B5EF4-FFF2-40B4-BE49-F238E27FC236}">
                <a16:creationId xmlns:a16="http://schemas.microsoft.com/office/drawing/2014/main" id="{CFF845B8-199E-5E2D-0955-998A6B2DD3B7}"/>
              </a:ext>
            </a:extLst>
          </p:cNvPr>
          <p:cNvSpPr/>
          <p:nvPr/>
        </p:nvSpPr>
        <p:spPr>
          <a:xfrm>
            <a:off x="2758407" y="2285054"/>
            <a:ext cx="3861711" cy="1280353"/>
          </a:xfrm>
          <a:prstGeom prst="rect">
            <a:avLst/>
          </a:prstGeom>
          <a:noFill/>
          <a:ln w="28575">
            <a:solidFill>
              <a:srgbClr val="F2C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795791D-6E0E-2751-76AE-32165880B298}"/>
              </a:ext>
            </a:extLst>
          </p:cNvPr>
          <p:cNvSpPr txBox="1"/>
          <p:nvPr/>
        </p:nvSpPr>
        <p:spPr>
          <a:xfrm>
            <a:off x="6862894" y="2700857"/>
            <a:ext cx="1152880" cy="338554"/>
          </a:xfrm>
          <a:prstGeom prst="rect">
            <a:avLst/>
          </a:prstGeom>
          <a:noFill/>
        </p:spPr>
        <p:txBody>
          <a:bodyPr wrap="none" rtlCol="0">
            <a:spAutoFit/>
          </a:bodyPr>
          <a:lstStyle/>
          <a:p>
            <a:r>
              <a:rPr lang="pt-PT" sz="1600" dirty="0">
                <a:solidFill>
                  <a:srgbClr val="F2C548"/>
                </a:solidFill>
              </a:rPr>
              <a:t>4. Methods</a:t>
            </a:r>
            <a:endParaRPr lang="en-US" sz="1600" dirty="0">
              <a:solidFill>
                <a:srgbClr val="F2C548"/>
              </a:solidFill>
            </a:endParaRPr>
          </a:p>
        </p:txBody>
      </p:sp>
      <p:sp>
        <p:nvSpPr>
          <p:cNvPr id="47" name="Rectangle 46">
            <a:extLst>
              <a:ext uri="{FF2B5EF4-FFF2-40B4-BE49-F238E27FC236}">
                <a16:creationId xmlns:a16="http://schemas.microsoft.com/office/drawing/2014/main" id="{8C2AE20F-703A-0583-D26E-EAAF6727ACEA}"/>
              </a:ext>
            </a:extLst>
          </p:cNvPr>
          <p:cNvSpPr/>
          <p:nvPr/>
        </p:nvSpPr>
        <p:spPr>
          <a:xfrm>
            <a:off x="2389191" y="1518584"/>
            <a:ext cx="1211004" cy="212591"/>
          </a:xfrm>
          <a:prstGeom prst="rect">
            <a:avLst/>
          </a:prstGeom>
          <a:noFill/>
          <a:ln w="28575">
            <a:solidFill>
              <a:srgbClr val="3FB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7DC5EE88-E696-F092-7B5B-ABC3CA0B547E}"/>
              </a:ext>
            </a:extLst>
          </p:cNvPr>
          <p:cNvSpPr txBox="1"/>
          <p:nvPr/>
        </p:nvSpPr>
        <p:spPr>
          <a:xfrm>
            <a:off x="2148477" y="1108830"/>
            <a:ext cx="7197804" cy="338554"/>
          </a:xfrm>
          <a:prstGeom prst="rect">
            <a:avLst/>
          </a:prstGeom>
          <a:noFill/>
        </p:spPr>
        <p:txBody>
          <a:bodyPr wrap="none" rtlCol="0">
            <a:spAutoFit/>
          </a:bodyPr>
          <a:lstStyle/>
          <a:p>
            <a:r>
              <a:rPr lang="pt-PT" sz="1600" dirty="0"/>
              <a:t>1. Always initiate a class with the keyword </a:t>
            </a:r>
            <a:r>
              <a:rPr lang="pt-PT" sz="1600" dirty="0">
                <a:latin typeface="Consolas" panose="020B0609020204030204" pitchFamily="49" charset="0"/>
              </a:rPr>
              <a:t>class</a:t>
            </a:r>
            <a:r>
              <a:rPr lang="pt-PT" sz="1600" dirty="0"/>
              <a:t> followed by the </a:t>
            </a:r>
            <a:r>
              <a:rPr lang="pt-PT" sz="1600" dirty="0">
                <a:latin typeface="Consolas" panose="020B0609020204030204" pitchFamily="49" charset="0"/>
              </a:rPr>
              <a:t>name</a:t>
            </a:r>
            <a:r>
              <a:rPr lang="pt-PT" sz="1600" dirty="0"/>
              <a:t> of the class</a:t>
            </a:r>
            <a:endParaRPr lang="en-US" sz="1600" dirty="0"/>
          </a:p>
        </p:txBody>
      </p:sp>
      <p:sp>
        <p:nvSpPr>
          <p:cNvPr id="8" name="Rectangle 7">
            <a:extLst>
              <a:ext uri="{FF2B5EF4-FFF2-40B4-BE49-F238E27FC236}">
                <a16:creationId xmlns:a16="http://schemas.microsoft.com/office/drawing/2014/main" id="{7AA99CE9-BE4A-70A4-C13A-C124CACF0F16}"/>
              </a:ext>
            </a:extLst>
          </p:cNvPr>
          <p:cNvSpPr/>
          <p:nvPr/>
        </p:nvSpPr>
        <p:spPr>
          <a:xfrm>
            <a:off x="2757982" y="1731057"/>
            <a:ext cx="1997242" cy="433137"/>
          </a:xfrm>
          <a:prstGeom prst="rect">
            <a:avLst/>
          </a:prstGeom>
          <a:no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A62B591-EA7E-C760-8B0F-40095CC4544B}"/>
              </a:ext>
            </a:extLst>
          </p:cNvPr>
          <p:cNvSpPr/>
          <p:nvPr/>
        </p:nvSpPr>
        <p:spPr>
          <a:xfrm>
            <a:off x="3769084" y="1743101"/>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B3AAE77-FC21-A340-AE8F-73AD347F31A1}"/>
              </a:ext>
            </a:extLst>
          </p:cNvPr>
          <p:cNvSpPr/>
          <p:nvPr/>
        </p:nvSpPr>
        <p:spPr>
          <a:xfrm>
            <a:off x="3530146" y="2330908"/>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CD7117E-2095-06C9-C976-C3ADEC6B646C}"/>
              </a:ext>
            </a:extLst>
          </p:cNvPr>
          <p:cNvSpPr/>
          <p:nvPr/>
        </p:nvSpPr>
        <p:spPr>
          <a:xfrm>
            <a:off x="3361685" y="2910988"/>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5DF3877-8D61-64A0-F5C0-C58D421D4367}"/>
              </a:ext>
            </a:extLst>
          </p:cNvPr>
          <p:cNvSpPr/>
          <p:nvPr/>
        </p:nvSpPr>
        <p:spPr>
          <a:xfrm>
            <a:off x="3844906" y="3294972"/>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C502507-FFE0-56AB-7B52-D9116C99BACF}"/>
              </a:ext>
            </a:extLst>
          </p:cNvPr>
          <p:cNvSpPr/>
          <p:nvPr/>
        </p:nvSpPr>
        <p:spPr>
          <a:xfrm>
            <a:off x="5553180" y="3301570"/>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5BF87BB-50A9-3011-2779-E9D6AD3BDDFD}"/>
              </a:ext>
            </a:extLst>
          </p:cNvPr>
          <p:cNvSpPr/>
          <p:nvPr/>
        </p:nvSpPr>
        <p:spPr>
          <a:xfrm>
            <a:off x="3013840" y="3098682"/>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295118E-548F-DCEA-7FA0-5C4AA646C7F2}"/>
              </a:ext>
            </a:extLst>
          </p:cNvPr>
          <p:cNvSpPr/>
          <p:nvPr/>
        </p:nvSpPr>
        <p:spPr>
          <a:xfrm>
            <a:off x="3082835" y="1941294"/>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82A7AC0-8067-03F4-05FA-BDAC202B8C7A}"/>
              </a:ext>
            </a:extLst>
          </p:cNvPr>
          <p:cNvSpPr/>
          <p:nvPr/>
        </p:nvSpPr>
        <p:spPr>
          <a:xfrm>
            <a:off x="3844906" y="2524597"/>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B9D9EEF7-6D97-7526-1F60-C7EB770357A8}"/>
              </a:ext>
            </a:extLst>
          </p:cNvPr>
          <p:cNvSpPr txBox="1"/>
          <p:nvPr/>
        </p:nvSpPr>
        <p:spPr>
          <a:xfrm>
            <a:off x="1406878" y="3920074"/>
            <a:ext cx="7659982" cy="338554"/>
          </a:xfrm>
          <a:prstGeom prst="rect">
            <a:avLst/>
          </a:prstGeom>
          <a:noFill/>
          <a:ln w="28575">
            <a:solidFill>
              <a:srgbClr val="C00000"/>
            </a:solidFill>
          </a:ln>
        </p:spPr>
        <p:txBody>
          <a:bodyPr wrap="none" rtlCol="0">
            <a:spAutoFit/>
          </a:bodyPr>
          <a:lstStyle/>
          <a:p>
            <a:r>
              <a:rPr lang="pt-PT" sz="1600" dirty="0"/>
              <a:t>!! IMPORTANT !! You need to use </a:t>
            </a:r>
            <a:r>
              <a:rPr lang="pt-PT" sz="1600" dirty="0">
                <a:solidFill>
                  <a:schemeClr val="accent1"/>
                </a:solidFill>
                <a:latin typeface="Consolas" panose="020B0609020204030204" pitchFamily="49" charset="0"/>
              </a:rPr>
              <a:t>self</a:t>
            </a:r>
            <a:r>
              <a:rPr lang="pt-PT" sz="1600" dirty="0"/>
              <a:t> to bind the </a:t>
            </a:r>
            <a:r>
              <a:rPr lang="pt-PT" sz="1600" b="1" dirty="0"/>
              <a:t>attributes</a:t>
            </a:r>
            <a:r>
              <a:rPr lang="pt-PT" sz="1600" dirty="0"/>
              <a:t> and </a:t>
            </a:r>
            <a:r>
              <a:rPr lang="pt-PT" sz="1600" b="1" dirty="0"/>
              <a:t>methods</a:t>
            </a:r>
            <a:r>
              <a:rPr lang="pt-PT" sz="1600" dirty="0"/>
              <a:t> to the </a:t>
            </a:r>
            <a:r>
              <a:rPr lang="pt-PT" sz="1600" b="1" dirty="0"/>
              <a:t>class</a:t>
            </a:r>
            <a:r>
              <a:rPr lang="pt-PT" sz="1600" dirty="0"/>
              <a:t> </a:t>
            </a:r>
            <a:endParaRPr lang="en-US" sz="1600" dirty="0"/>
          </a:p>
        </p:txBody>
      </p:sp>
      <p:sp>
        <p:nvSpPr>
          <p:cNvPr id="72" name="TextBox 71">
            <a:extLst>
              <a:ext uri="{FF2B5EF4-FFF2-40B4-BE49-F238E27FC236}">
                <a16:creationId xmlns:a16="http://schemas.microsoft.com/office/drawing/2014/main" id="{AE209ECF-6638-6FCC-936C-EB96F8C3F634}"/>
              </a:ext>
            </a:extLst>
          </p:cNvPr>
          <p:cNvSpPr txBox="1"/>
          <p:nvPr/>
        </p:nvSpPr>
        <p:spPr>
          <a:xfrm>
            <a:off x="838200" y="4525065"/>
            <a:ext cx="10854165" cy="1323439"/>
          </a:xfrm>
          <a:prstGeom prst="rect">
            <a:avLst/>
          </a:prstGeom>
          <a:noFill/>
        </p:spPr>
        <p:txBody>
          <a:bodyPr wrap="square" rtlCol="0">
            <a:spAutoFit/>
          </a:bodyPr>
          <a:lstStyle/>
          <a:p>
            <a:pPr algn="just"/>
            <a:r>
              <a:rPr lang="pt-PT" sz="1600" dirty="0"/>
              <a:t>This is </a:t>
            </a:r>
            <a:r>
              <a:rPr lang="pt-PT" sz="1600" dirty="0">
                <a:latin typeface="Consolas" panose="020B0609020204030204" pitchFamily="49" charset="0"/>
              </a:rPr>
              <a:t>class Animal</a:t>
            </a:r>
            <a:r>
              <a:rPr lang="pt-PT" sz="1600" dirty="0"/>
              <a:t>. It has an </a:t>
            </a:r>
            <a:r>
              <a:rPr lang="pt-PT" sz="1600" b="1" dirty="0"/>
              <a:t>attribute</a:t>
            </a:r>
            <a:r>
              <a:rPr lang="pt-PT" sz="1600" dirty="0"/>
              <a:t> called “</a:t>
            </a:r>
            <a:r>
              <a:rPr lang="pt-PT" sz="1600" dirty="0">
                <a:latin typeface="Consolas" panose="020B0609020204030204" pitchFamily="49" charset="0"/>
              </a:rPr>
              <a:t>name</a:t>
            </a:r>
            <a:r>
              <a:rPr lang="pt-PT" sz="1600" dirty="0"/>
              <a:t>” which represents the name of the animal and two </a:t>
            </a:r>
            <a:r>
              <a:rPr lang="pt-PT" sz="1600" b="1" dirty="0"/>
              <a:t>methods</a:t>
            </a:r>
            <a:r>
              <a:rPr lang="pt-PT" sz="1600" dirty="0"/>
              <a:t>: </a:t>
            </a:r>
            <a:r>
              <a:rPr lang="pt-PT" sz="1600" dirty="0">
                <a:latin typeface="Consolas" panose="020B0609020204030204" pitchFamily="49" charset="0"/>
              </a:rPr>
              <a:t>speak</a:t>
            </a:r>
            <a:r>
              <a:rPr lang="pt-PT" sz="1600" dirty="0"/>
              <a:t> and </a:t>
            </a:r>
            <a:r>
              <a:rPr lang="pt-PT" sz="1600" dirty="0">
                <a:latin typeface="Consolas" panose="020B0609020204030204" pitchFamily="49" charset="0"/>
              </a:rPr>
              <a:t>eat</a:t>
            </a:r>
            <a:r>
              <a:rPr lang="pt-PT" sz="1600" dirty="0"/>
              <a:t>.</a:t>
            </a:r>
          </a:p>
          <a:p>
            <a:pPr algn="just"/>
            <a:r>
              <a:rPr lang="en-US" sz="1600" dirty="0"/>
              <a:t>The “</a:t>
            </a:r>
            <a:r>
              <a:rPr lang="en-US" sz="1600" dirty="0">
                <a:latin typeface="Consolas" panose="020B0609020204030204" pitchFamily="49" charset="0"/>
              </a:rPr>
              <a:t>speak</a:t>
            </a:r>
            <a:r>
              <a:rPr lang="en-US" sz="1600" dirty="0"/>
              <a:t>” </a:t>
            </a:r>
            <a:r>
              <a:rPr lang="en-US" sz="1600" b="1" dirty="0"/>
              <a:t>method</a:t>
            </a:r>
            <a:r>
              <a:rPr lang="en-US" sz="1600" dirty="0"/>
              <a:t> represents the action of the animal making a sound.</a:t>
            </a:r>
          </a:p>
          <a:p>
            <a:pPr algn="just"/>
            <a:r>
              <a:rPr lang="en-US" sz="1600" dirty="0"/>
              <a:t>The “</a:t>
            </a:r>
            <a:r>
              <a:rPr lang="en-US" sz="1600" dirty="0">
                <a:latin typeface="Consolas" panose="020B0609020204030204" pitchFamily="49" charset="0"/>
              </a:rPr>
              <a:t>eat</a:t>
            </a:r>
            <a:r>
              <a:rPr lang="en-US" sz="1600" dirty="0"/>
              <a:t>” </a:t>
            </a:r>
            <a:r>
              <a:rPr lang="en-US" sz="1600" b="1" dirty="0"/>
              <a:t>method</a:t>
            </a:r>
            <a:r>
              <a:rPr lang="en-US" sz="1600" dirty="0"/>
              <a:t> simulates the animal consuming food. This method requires an additional</a:t>
            </a:r>
            <a:r>
              <a:rPr lang="en-US" sz="1600" b="1" dirty="0"/>
              <a:t> attribute </a:t>
            </a:r>
            <a:r>
              <a:rPr lang="en-US" sz="1600" dirty="0"/>
              <a:t>called “</a:t>
            </a:r>
            <a:r>
              <a:rPr lang="en-US" sz="1600" dirty="0">
                <a:latin typeface="Consolas" panose="020B0609020204030204" pitchFamily="49" charset="0"/>
              </a:rPr>
              <a:t>food</a:t>
            </a:r>
            <a:r>
              <a:rPr lang="en-US" sz="1600" dirty="0"/>
              <a:t>”, which specifies the type of food the animal is consuming.</a:t>
            </a:r>
          </a:p>
        </p:txBody>
      </p:sp>
      <p:pic>
        <p:nvPicPr>
          <p:cNvPr id="74" name="Picture 73">
            <a:extLst>
              <a:ext uri="{FF2B5EF4-FFF2-40B4-BE49-F238E27FC236}">
                <a16:creationId xmlns:a16="http://schemas.microsoft.com/office/drawing/2014/main" id="{54C6BE34-D8BB-9CAF-A909-5FD586F49210}"/>
              </a:ext>
            </a:extLst>
          </p:cNvPr>
          <p:cNvPicPr>
            <a:picLocks noChangeAspect="1"/>
          </p:cNvPicPr>
          <p:nvPr/>
        </p:nvPicPr>
        <p:blipFill>
          <a:blip r:embed="rId4"/>
          <a:stretch>
            <a:fillRect/>
          </a:stretch>
        </p:blipFill>
        <p:spPr>
          <a:xfrm>
            <a:off x="1542267" y="2635096"/>
            <a:ext cx="290134" cy="290134"/>
          </a:xfrm>
          <a:prstGeom prst="rect">
            <a:avLst/>
          </a:prstGeom>
        </p:spPr>
      </p:pic>
    </p:spTree>
    <p:extLst>
      <p:ext uri="{BB962C8B-B14F-4D97-AF65-F5344CB8AC3E}">
        <p14:creationId xmlns:p14="http://schemas.microsoft.com/office/powerpoint/2010/main" val="247308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10" grpId="0"/>
      <p:bldP spid="11" grpId="0" animBg="1"/>
      <p:bldP spid="22" grpId="0"/>
      <p:bldP spid="24" grpId="0" animBg="1"/>
      <p:bldP spid="25" grpId="0"/>
      <p:bldP spid="47" grpId="0" animBg="1"/>
      <p:bldP spid="49" grpId="0"/>
      <p:bldP spid="8" grpId="0" animBg="1"/>
      <p:bldP spid="54" grpId="0" animBg="1"/>
      <p:bldP spid="55" grpId="0" animBg="1"/>
      <p:bldP spid="56" grpId="0" animBg="1"/>
      <p:bldP spid="63" grpId="0" animBg="1"/>
      <p:bldP spid="64" grpId="0" animBg="1"/>
      <p:bldP spid="65" grpId="0" animBg="1"/>
      <p:bldP spid="66" grpId="0" animBg="1"/>
      <p:bldP spid="67" grpId="0" animBg="1"/>
      <p:bldP spid="69" grpId="0" animBg="1"/>
      <p:bldP spid="7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81B87-0B26-50DE-E6D7-01DE3FD35877}"/>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F9514219-042E-00CD-7D3C-AB78FFA9D8CD}"/>
              </a:ext>
            </a:extLst>
          </p:cNvPr>
          <p:cNvSpPr/>
          <p:nvPr/>
        </p:nvSpPr>
        <p:spPr>
          <a:xfrm rot="5400000">
            <a:off x="4960470" y="3471142"/>
            <a:ext cx="5300189" cy="948489"/>
          </a:xfrm>
          <a:prstGeom prst="rect">
            <a:avLst/>
          </a:prstGeom>
          <a:solidFill>
            <a:srgbClr val="1E1E1E"/>
          </a:solidFill>
          <a:ln>
            <a:solidFill>
              <a:srgbClr val="1E1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EF4B26C-C725-B245-D648-49365DEB6572}"/>
              </a:ext>
            </a:extLst>
          </p:cNvPr>
          <p:cNvSpPr/>
          <p:nvPr/>
        </p:nvSpPr>
        <p:spPr>
          <a:xfrm>
            <a:off x="1145391" y="5976280"/>
            <a:ext cx="6019200" cy="619200"/>
          </a:xfrm>
          <a:prstGeom prst="rect">
            <a:avLst/>
          </a:prstGeom>
          <a:solidFill>
            <a:srgbClr val="1E1E1E"/>
          </a:solidFill>
          <a:ln>
            <a:solidFill>
              <a:srgbClr val="1E1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6E80C-7520-435E-5E14-A8071E0E7028}"/>
              </a:ext>
            </a:extLst>
          </p:cNvPr>
          <p:cNvSpPr>
            <a:spLocks noGrp="1"/>
          </p:cNvSpPr>
          <p:nvPr>
            <p:ph type="title"/>
          </p:nvPr>
        </p:nvSpPr>
        <p:spPr>
          <a:xfrm>
            <a:off x="838200" y="-123425"/>
            <a:ext cx="10760242"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Hierarchy and inheritance - example</a:t>
            </a:r>
            <a:endParaRPr lang="pt-PT" dirty="0"/>
          </a:p>
        </p:txBody>
      </p:sp>
      <p:sp>
        <p:nvSpPr>
          <p:cNvPr id="14" name="Left Brace 13">
            <a:extLst>
              <a:ext uri="{FF2B5EF4-FFF2-40B4-BE49-F238E27FC236}">
                <a16:creationId xmlns:a16="http://schemas.microsoft.com/office/drawing/2014/main" id="{BEA7A17D-CB3F-BDDF-5607-9735CDD1387F}"/>
              </a:ext>
            </a:extLst>
          </p:cNvPr>
          <p:cNvSpPr/>
          <p:nvPr/>
        </p:nvSpPr>
        <p:spPr>
          <a:xfrm>
            <a:off x="889418" y="1349828"/>
            <a:ext cx="261257" cy="1839685"/>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B85BB3F-7790-6D8F-A3ED-10FA293F02B8}"/>
              </a:ext>
            </a:extLst>
          </p:cNvPr>
          <p:cNvSpPr txBox="1"/>
          <p:nvPr/>
        </p:nvSpPr>
        <p:spPr>
          <a:xfrm>
            <a:off x="32087" y="2131170"/>
            <a:ext cx="1349829" cy="276999"/>
          </a:xfrm>
          <a:prstGeom prst="rect">
            <a:avLst/>
          </a:prstGeom>
          <a:noFill/>
        </p:spPr>
        <p:txBody>
          <a:bodyPr wrap="square" rtlCol="0">
            <a:spAutoFit/>
          </a:bodyPr>
          <a:lstStyle/>
          <a:p>
            <a:r>
              <a:rPr lang="en-US" sz="1200" b="1" dirty="0"/>
              <a:t>Super class</a:t>
            </a:r>
          </a:p>
        </p:txBody>
      </p:sp>
      <p:grpSp>
        <p:nvGrpSpPr>
          <p:cNvPr id="21" name="Group 20">
            <a:extLst>
              <a:ext uri="{FF2B5EF4-FFF2-40B4-BE49-F238E27FC236}">
                <a16:creationId xmlns:a16="http://schemas.microsoft.com/office/drawing/2014/main" id="{09C6DD17-6719-0FF8-774D-67815A06004F}"/>
              </a:ext>
            </a:extLst>
          </p:cNvPr>
          <p:cNvGrpSpPr/>
          <p:nvPr/>
        </p:nvGrpSpPr>
        <p:grpSpPr>
          <a:xfrm>
            <a:off x="1145391" y="1295292"/>
            <a:ext cx="6027727" cy="4712549"/>
            <a:chOff x="1037103" y="1295292"/>
            <a:chExt cx="6027727" cy="4712549"/>
          </a:xfrm>
        </p:grpSpPr>
        <p:pic>
          <p:nvPicPr>
            <p:cNvPr id="20" name="Picture 19">
              <a:extLst>
                <a:ext uri="{FF2B5EF4-FFF2-40B4-BE49-F238E27FC236}">
                  <a16:creationId xmlns:a16="http://schemas.microsoft.com/office/drawing/2014/main" id="{D4F51127-BBB5-FB8E-D9B6-E4C96A0B33F4}"/>
                </a:ext>
              </a:extLst>
            </p:cNvPr>
            <p:cNvPicPr>
              <a:picLocks noChangeAspect="1"/>
            </p:cNvPicPr>
            <p:nvPr/>
          </p:nvPicPr>
          <p:blipFill rotWithShape="1">
            <a:blip r:embed="rId3"/>
            <a:srcRect b="54844"/>
            <a:stretch/>
          </p:blipFill>
          <p:spPr>
            <a:xfrm>
              <a:off x="1037104" y="1295292"/>
              <a:ext cx="6027726" cy="2118682"/>
            </a:xfrm>
            <a:prstGeom prst="rect">
              <a:avLst/>
            </a:prstGeom>
            <a:ln>
              <a:noFill/>
            </a:ln>
          </p:spPr>
        </p:pic>
        <p:pic>
          <p:nvPicPr>
            <p:cNvPr id="3" name="Picture 2">
              <a:extLst>
                <a:ext uri="{FF2B5EF4-FFF2-40B4-BE49-F238E27FC236}">
                  <a16:creationId xmlns:a16="http://schemas.microsoft.com/office/drawing/2014/main" id="{7431DC48-C9EB-F17A-AD99-99AE17D3229A}"/>
                </a:ext>
              </a:extLst>
            </p:cNvPr>
            <p:cNvPicPr>
              <a:picLocks noChangeAspect="1"/>
            </p:cNvPicPr>
            <p:nvPr/>
          </p:nvPicPr>
          <p:blipFill rotWithShape="1">
            <a:blip r:embed="rId3"/>
            <a:srcRect t="42229" b="25590"/>
            <a:stretch/>
          </p:blipFill>
          <p:spPr>
            <a:xfrm>
              <a:off x="1037103" y="4497938"/>
              <a:ext cx="6027726" cy="1509903"/>
            </a:xfrm>
            <a:prstGeom prst="rect">
              <a:avLst/>
            </a:prstGeom>
            <a:ln>
              <a:noFill/>
            </a:ln>
          </p:spPr>
        </p:pic>
        <p:pic>
          <p:nvPicPr>
            <p:cNvPr id="4" name="Picture 3">
              <a:extLst>
                <a:ext uri="{FF2B5EF4-FFF2-40B4-BE49-F238E27FC236}">
                  <a16:creationId xmlns:a16="http://schemas.microsoft.com/office/drawing/2014/main" id="{34A7D744-1AF3-3178-2912-FDE59617A6B8}"/>
                </a:ext>
              </a:extLst>
            </p:cNvPr>
            <p:cNvPicPr>
              <a:picLocks noChangeAspect="1"/>
            </p:cNvPicPr>
            <p:nvPr/>
          </p:nvPicPr>
          <p:blipFill rotWithShape="1">
            <a:blip r:embed="rId3"/>
            <a:srcRect t="75029"/>
            <a:stretch/>
          </p:blipFill>
          <p:spPr>
            <a:xfrm>
              <a:off x="1037104" y="3385061"/>
              <a:ext cx="6027726" cy="1171588"/>
            </a:xfrm>
            <a:prstGeom prst="rect">
              <a:avLst/>
            </a:prstGeom>
            <a:ln>
              <a:noFill/>
            </a:ln>
          </p:spPr>
        </p:pic>
      </p:grpSp>
      <p:sp>
        <p:nvSpPr>
          <p:cNvPr id="30" name="Rectangle 29">
            <a:extLst>
              <a:ext uri="{FF2B5EF4-FFF2-40B4-BE49-F238E27FC236}">
                <a16:creationId xmlns:a16="http://schemas.microsoft.com/office/drawing/2014/main" id="{D765988F-2552-6808-835A-A911988DD747}"/>
              </a:ext>
            </a:extLst>
          </p:cNvPr>
          <p:cNvSpPr/>
          <p:nvPr/>
        </p:nvSpPr>
        <p:spPr>
          <a:xfrm>
            <a:off x="1572131" y="4848725"/>
            <a:ext cx="5478377" cy="433137"/>
          </a:xfrm>
          <a:prstGeom prst="rect">
            <a:avLst/>
          </a:prstGeom>
          <a:no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401C858-F944-215E-24ED-5DE2D241B7E0}"/>
              </a:ext>
            </a:extLst>
          </p:cNvPr>
          <p:cNvSpPr/>
          <p:nvPr/>
        </p:nvSpPr>
        <p:spPr>
          <a:xfrm>
            <a:off x="1925056" y="5278863"/>
            <a:ext cx="1543232" cy="173267"/>
          </a:xfrm>
          <a:prstGeom prst="rect">
            <a:avLst/>
          </a:prstGeom>
          <a:noFill/>
          <a:ln w="28575">
            <a:solidFill>
              <a:schemeClr val="tx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CCA40DEE-CA03-1A49-CA1E-FF432FE3D9D6}"/>
              </a:ext>
            </a:extLst>
          </p:cNvPr>
          <p:cNvCxnSpPr>
            <a:cxnSpLocks/>
            <a:stCxn id="31" idx="3"/>
            <a:endCxn id="33" idx="1"/>
          </p:cNvCxnSpPr>
          <p:nvPr/>
        </p:nvCxnSpPr>
        <p:spPr>
          <a:xfrm>
            <a:off x="3468288" y="5365497"/>
            <a:ext cx="414986" cy="59673"/>
          </a:xfrm>
          <a:prstGeom prst="straightConnector1">
            <a:avLst/>
          </a:prstGeom>
          <a:ln>
            <a:solidFill>
              <a:schemeClr val="tx1">
                <a:lumMod val="25000"/>
                <a:lumOff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C6720CF-175D-F8CB-A9E3-32407BF96BED}"/>
              </a:ext>
            </a:extLst>
          </p:cNvPr>
          <p:cNvSpPr txBox="1"/>
          <p:nvPr/>
        </p:nvSpPr>
        <p:spPr>
          <a:xfrm>
            <a:off x="3883274" y="5271281"/>
            <a:ext cx="3139001" cy="307777"/>
          </a:xfrm>
          <a:prstGeom prst="rect">
            <a:avLst/>
          </a:prstGeom>
          <a:noFill/>
        </p:spPr>
        <p:txBody>
          <a:bodyPr wrap="none" rtlCol="0">
            <a:spAutoFit/>
          </a:bodyPr>
          <a:lstStyle/>
          <a:p>
            <a:r>
              <a:rPr lang="pt-PT" sz="1400" dirty="0">
                <a:solidFill>
                  <a:schemeClr val="tx1">
                    <a:lumMod val="25000"/>
                    <a:lumOff val="75000"/>
                  </a:schemeClr>
                </a:solidFill>
              </a:rPr>
              <a:t>Adds a new attribute, exclusive to Dogs</a:t>
            </a:r>
            <a:endParaRPr lang="en-US" sz="1400" dirty="0">
              <a:solidFill>
                <a:schemeClr val="tx1">
                  <a:lumMod val="25000"/>
                  <a:lumOff val="75000"/>
                </a:schemeClr>
              </a:solidFill>
            </a:endParaRPr>
          </a:p>
        </p:txBody>
      </p:sp>
      <p:cxnSp>
        <p:nvCxnSpPr>
          <p:cNvPr id="38" name="Straight Arrow Connector 37">
            <a:extLst>
              <a:ext uri="{FF2B5EF4-FFF2-40B4-BE49-F238E27FC236}">
                <a16:creationId xmlns:a16="http://schemas.microsoft.com/office/drawing/2014/main" id="{0024666B-55F6-FF60-4E68-465489D32141}"/>
              </a:ext>
            </a:extLst>
          </p:cNvPr>
          <p:cNvCxnSpPr>
            <a:cxnSpLocks/>
          </p:cNvCxnSpPr>
          <p:nvPr/>
        </p:nvCxnSpPr>
        <p:spPr>
          <a:xfrm flipV="1">
            <a:off x="4398692" y="3814208"/>
            <a:ext cx="0" cy="144000"/>
          </a:xfrm>
          <a:prstGeom prst="straightConnector1">
            <a:avLst/>
          </a:prstGeom>
          <a:ln>
            <a:solidFill>
              <a:srgbClr val="F2C548"/>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6306905-3028-B166-5DE7-BEA54D6629CA}"/>
              </a:ext>
            </a:extLst>
          </p:cNvPr>
          <p:cNvSpPr txBox="1"/>
          <p:nvPr/>
        </p:nvSpPr>
        <p:spPr>
          <a:xfrm>
            <a:off x="4194649" y="3574542"/>
            <a:ext cx="3028393" cy="307777"/>
          </a:xfrm>
          <a:prstGeom prst="rect">
            <a:avLst/>
          </a:prstGeom>
          <a:noFill/>
          <a:ln>
            <a:noFill/>
          </a:ln>
        </p:spPr>
        <p:txBody>
          <a:bodyPr wrap="none" rtlCol="0">
            <a:spAutoFit/>
          </a:bodyPr>
          <a:lstStyle/>
          <a:p>
            <a:r>
              <a:rPr lang="pt-PT" sz="1400" dirty="0">
                <a:solidFill>
                  <a:srgbClr val="F2C548"/>
                </a:solidFill>
              </a:rPr>
              <a:t>Adds a new method, exclusive to Cats</a:t>
            </a:r>
            <a:endParaRPr lang="en-US" sz="1400" dirty="0">
              <a:solidFill>
                <a:srgbClr val="F2C548"/>
              </a:solidFill>
            </a:endParaRPr>
          </a:p>
        </p:txBody>
      </p:sp>
      <p:sp>
        <p:nvSpPr>
          <p:cNvPr id="46" name="Rectangle 45">
            <a:extLst>
              <a:ext uri="{FF2B5EF4-FFF2-40B4-BE49-F238E27FC236}">
                <a16:creationId xmlns:a16="http://schemas.microsoft.com/office/drawing/2014/main" id="{5BDB0797-4633-A8F9-0D36-E4EB30838BD0}"/>
              </a:ext>
            </a:extLst>
          </p:cNvPr>
          <p:cNvSpPr/>
          <p:nvPr/>
        </p:nvSpPr>
        <p:spPr>
          <a:xfrm>
            <a:off x="1195316" y="3705275"/>
            <a:ext cx="1742332" cy="256566"/>
          </a:xfrm>
          <a:prstGeom prst="rect">
            <a:avLst/>
          </a:prstGeom>
          <a:noFill/>
          <a:ln w="28575">
            <a:solidFill>
              <a:srgbClr val="3FB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FC94B09-90B8-63C0-2D8E-612F10CE8D66}"/>
              </a:ext>
            </a:extLst>
          </p:cNvPr>
          <p:cNvSpPr txBox="1"/>
          <p:nvPr/>
        </p:nvSpPr>
        <p:spPr>
          <a:xfrm>
            <a:off x="1164247" y="3350427"/>
            <a:ext cx="4487382" cy="307777"/>
          </a:xfrm>
          <a:prstGeom prst="rect">
            <a:avLst/>
          </a:prstGeom>
          <a:noFill/>
        </p:spPr>
        <p:txBody>
          <a:bodyPr wrap="none" rtlCol="0">
            <a:spAutoFit/>
          </a:bodyPr>
          <a:lstStyle/>
          <a:p>
            <a:r>
              <a:rPr lang="pt-PT" sz="1400" b="1" dirty="0">
                <a:solidFill>
                  <a:schemeClr val="bg2"/>
                </a:solidFill>
              </a:rPr>
              <a:t>To initiate a subclass, pass the super class as an argument</a:t>
            </a:r>
            <a:endParaRPr lang="en-US" sz="1400" b="1" dirty="0">
              <a:solidFill>
                <a:schemeClr val="bg2"/>
              </a:solidFill>
            </a:endParaRPr>
          </a:p>
        </p:txBody>
      </p:sp>
      <p:sp>
        <p:nvSpPr>
          <p:cNvPr id="51" name="Rectangle 50">
            <a:extLst>
              <a:ext uri="{FF2B5EF4-FFF2-40B4-BE49-F238E27FC236}">
                <a16:creationId xmlns:a16="http://schemas.microsoft.com/office/drawing/2014/main" id="{DB67B1D8-2337-83FD-4B64-8D94FE085263}"/>
              </a:ext>
            </a:extLst>
          </p:cNvPr>
          <p:cNvSpPr/>
          <p:nvPr/>
        </p:nvSpPr>
        <p:spPr>
          <a:xfrm>
            <a:off x="1572132" y="5625587"/>
            <a:ext cx="3299746" cy="383609"/>
          </a:xfrm>
          <a:prstGeom prst="rect">
            <a:avLst/>
          </a:prstGeom>
          <a:noFill/>
          <a:ln w="28575">
            <a:solidFill>
              <a:srgbClr val="F2C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C040A7E-927F-AE86-1921-FDEDC6C7F75D}"/>
              </a:ext>
            </a:extLst>
          </p:cNvPr>
          <p:cNvSpPr txBox="1"/>
          <p:nvPr/>
        </p:nvSpPr>
        <p:spPr>
          <a:xfrm>
            <a:off x="1572131" y="5989202"/>
            <a:ext cx="4954374" cy="307777"/>
          </a:xfrm>
          <a:prstGeom prst="rect">
            <a:avLst/>
          </a:prstGeom>
          <a:noFill/>
          <a:ln>
            <a:noFill/>
          </a:ln>
        </p:spPr>
        <p:txBody>
          <a:bodyPr wrap="square" rtlCol="0">
            <a:spAutoFit/>
          </a:bodyPr>
          <a:lstStyle/>
          <a:p>
            <a:r>
              <a:rPr lang="pt-PT" sz="1400" dirty="0">
                <a:solidFill>
                  <a:srgbClr val="F2C548"/>
                </a:solidFill>
              </a:rPr>
              <a:t>Overrides the </a:t>
            </a:r>
            <a:r>
              <a:rPr lang="pt-PT" sz="1400" dirty="0">
                <a:solidFill>
                  <a:srgbClr val="F2C548"/>
                </a:solidFill>
                <a:latin typeface="Consolas" panose="020B0609020204030204" pitchFamily="49" charset="0"/>
              </a:rPr>
              <a:t>speak</a:t>
            </a:r>
            <a:r>
              <a:rPr lang="pt-PT" sz="1400" dirty="0">
                <a:solidFill>
                  <a:srgbClr val="F2C548"/>
                </a:solidFill>
              </a:rPr>
              <a:t> method – exclusive to Dog’s class</a:t>
            </a:r>
            <a:endParaRPr lang="en-US" sz="1400" dirty="0">
              <a:solidFill>
                <a:srgbClr val="F2C548"/>
              </a:solidFill>
            </a:endParaRPr>
          </a:p>
        </p:txBody>
      </p:sp>
      <p:sp>
        <p:nvSpPr>
          <p:cNvPr id="54" name="Rectangle 53">
            <a:extLst>
              <a:ext uri="{FF2B5EF4-FFF2-40B4-BE49-F238E27FC236}">
                <a16:creationId xmlns:a16="http://schemas.microsoft.com/office/drawing/2014/main" id="{C64047D1-B6AF-03BD-9662-5AAC9F07B1C2}"/>
              </a:ext>
            </a:extLst>
          </p:cNvPr>
          <p:cNvSpPr/>
          <p:nvPr/>
        </p:nvSpPr>
        <p:spPr>
          <a:xfrm>
            <a:off x="2635369" y="1515991"/>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8EA358C-B53F-E2CD-1EB6-A909854D3799}"/>
              </a:ext>
            </a:extLst>
          </p:cNvPr>
          <p:cNvSpPr/>
          <p:nvPr/>
        </p:nvSpPr>
        <p:spPr>
          <a:xfrm>
            <a:off x="2396431" y="2103798"/>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947CF2D3-1B64-D1AA-C88F-903D4CB42A45}"/>
              </a:ext>
            </a:extLst>
          </p:cNvPr>
          <p:cNvSpPr/>
          <p:nvPr/>
        </p:nvSpPr>
        <p:spPr>
          <a:xfrm>
            <a:off x="2227970" y="2683878"/>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7CC091F5-E112-44BB-F59B-33A8BF0E3CD6}"/>
              </a:ext>
            </a:extLst>
          </p:cNvPr>
          <p:cNvSpPr/>
          <p:nvPr/>
        </p:nvSpPr>
        <p:spPr>
          <a:xfrm>
            <a:off x="2606435" y="4870821"/>
            <a:ext cx="452914" cy="189498"/>
          </a:xfrm>
          <a:prstGeom prst="rect">
            <a:avLst/>
          </a:prstGeom>
          <a:noFill/>
          <a:ln w="28575">
            <a:solidFill>
              <a:srgbClr val="FFCC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3377888-5398-683B-0A5B-223417E77F65}"/>
              </a:ext>
            </a:extLst>
          </p:cNvPr>
          <p:cNvSpPr/>
          <p:nvPr/>
        </p:nvSpPr>
        <p:spPr>
          <a:xfrm>
            <a:off x="2396431" y="5651200"/>
            <a:ext cx="452914" cy="189498"/>
          </a:xfrm>
          <a:prstGeom prst="rect">
            <a:avLst/>
          </a:prstGeom>
          <a:noFill/>
          <a:ln w="28575">
            <a:solidFill>
              <a:srgbClr val="FFCC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1495D0E-FE96-194D-AEEC-C5B76D8FF560}"/>
              </a:ext>
            </a:extLst>
          </p:cNvPr>
          <p:cNvSpPr/>
          <p:nvPr/>
        </p:nvSpPr>
        <p:spPr>
          <a:xfrm>
            <a:off x="2711191" y="5831265"/>
            <a:ext cx="452914" cy="189498"/>
          </a:xfrm>
          <a:prstGeom prst="rect">
            <a:avLst/>
          </a:prstGeom>
          <a:noFill/>
          <a:ln w="28575">
            <a:solidFill>
              <a:srgbClr val="FFCC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05437BE3-FC56-27CB-A55E-3BA54B622993}"/>
              </a:ext>
            </a:extLst>
          </p:cNvPr>
          <p:cNvSpPr/>
          <p:nvPr/>
        </p:nvSpPr>
        <p:spPr>
          <a:xfrm>
            <a:off x="2711191" y="3067862"/>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0F63AD1-6F2D-A9CB-FAAD-CE1AFFD7BD1E}"/>
              </a:ext>
            </a:extLst>
          </p:cNvPr>
          <p:cNvSpPr/>
          <p:nvPr/>
        </p:nvSpPr>
        <p:spPr>
          <a:xfrm>
            <a:off x="4419465" y="3074460"/>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60B8BC75-3BFF-A8A6-697E-57C9B6BB6081}"/>
              </a:ext>
            </a:extLst>
          </p:cNvPr>
          <p:cNvSpPr/>
          <p:nvPr/>
        </p:nvSpPr>
        <p:spPr>
          <a:xfrm>
            <a:off x="1880125" y="2871572"/>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1FD5AE6-AED5-1E45-537F-3B5FBEFCF46C}"/>
              </a:ext>
            </a:extLst>
          </p:cNvPr>
          <p:cNvSpPr/>
          <p:nvPr/>
        </p:nvSpPr>
        <p:spPr>
          <a:xfrm>
            <a:off x="1949120" y="1714184"/>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41ACEBD-1DEB-6BA4-DAD3-C4E2102E8F1A}"/>
              </a:ext>
            </a:extLst>
          </p:cNvPr>
          <p:cNvSpPr/>
          <p:nvPr/>
        </p:nvSpPr>
        <p:spPr>
          <a:xfrm>
            <a:off x="2711191" y="2297487"/>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C39D16F-7122-5DC3-51F6-68E7E9AD1336}"/>
              </a:ext>
            </a:extLst>
          </p:cNvPr>
          <p:cNvSpPr/>
          <p:nvPr/>
        </p:nvSpPr>
        <p:spPr>
          <a:xfrm>
            <a:off x="1933509" y="5266897"/>
            <a:ext cx="452914" cy="189498"/>
          </a:xfrm>
          <a:prstGeom prst="rect">
            <a:avLst/>
          </a:prstGeom>
          <a:noFill/>
          <a:ln w="28575">
            <a:solidFill>
              <a:srgbClr val="FFCC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BDF8C406-2A41-628A-D825-88D5EBE3464C}"/>
              </a:ext>
            </a:extLst>
          </p:cNvPr>
          <p:cNvSpPr txBox="1"/>
          <p:nvPr/>
        </p:nvSpPr>
        <p:spPr>
          <a:xfrm>
            <a:off x="7008637" y="1694825"/>
            <a:ext cx="3819213" cy="830997"/>
          </a:xfrm>
          <a:prstGeom prst="rect">
            <a:avLst/>
          </a:prstGeom>
          <a:solidFill>
            <a:schemeClr val="bg1"/>
          </a:solidFill>
          <a:ln w="28575">
            <a:solidFill>
              <a:srgbClr val="C00000"/>
            </a:solidFill>
          </a:ln>
        </p:spPr>
        <p:txBody>
          <a:bodyPr wrap="square" rtlCol="0">
            <a:spAutoFit/>
          </a:bodyPr>
          <a:lstStyle/>
          <a:p>
            <a:pPr algn="ctr"/>
            <a:r>
              <a:rPr lang="pt-PT" sz="1600" dirty="0"/>
              <a:t>!! IMPORTANT !! You need to use </a:t>
            </a:r>
            <a:r>
              <a:rPr lang="pt-PT" sz="1600" dirty="0">
                <a:solidFill>
                  <a:schemeClr val="accent1"/>
                </a:solidFill>
                <a:latin typeface="Consolas" panose="020B0609020204030204" pitchFamily="49" charset="0"/>
              </a:rPr>
              <a:t>self</a:t>
            </a:r>
            <a:r>
              <a:rPr lang="pt-PT" sz="1600" dirty="0"/>
              <a:t> to bind the attributes and methods to their respective class </a:t>
            </a:r>
            <a:endParaRPr lang="en-US" sz="1600" dirty="0"/>
          </a:p>
        </p:txBody>
      </p:sp>
      <p:sp>
        <p:nvSpPr>
          <p:cNvPr id="37" name="Rectangle 36">
            <a:extLst>
              <a:ext uri="{FF2B5EF4-FFF2-40B4-BE49-F238E27FC236}">
                <a16:creationId xmlns:a16="http://schemas.microsoft.com/office/drawing/2014/main" id="{CFB4FB6A-C40D-420D-8859-D351615FB152}"/>
              </a:ext>
            </a:extLst>
          </p:cNvPr>
          <p:cNvSpPr/>
          <p:nvPr/>
        </p:nvSpPr>
        <p:spPr>
          <a:xfrm>
            <a:off x="1624267" y="3962103"/>
            <a:ext cx="5548850" cy="641310"/>
          </a:xfrm>
          <a:prstGeom prst="rect">
            <a:avLst/>
          </a:prstGeom>
          <a:noFill/>
          <a:ln w="28575">
            <a:solidFill>
              <a:srgbClr val="F2C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83FFB843-69CB-DFEB-B34A-4F3F5D4292EA}"/>
              </a:ext>
            </a:extLst>
          </p:cNvPr>
          <p:cNvCxnSpPr>
            <a:cxnSpLocks/>
          </p:cNvCxnSpPr>
          <p:nvPr/>
        </p:nvCxnSpPr>
        <p:spPr>
          <a:xfrm flipV="1">
            <a:off x="2337193" y="3567625"/>
            <a:ext cx="0" cy="218367"/>
          </a:xfrm>
          <a:prstGeom prst="straightConnector1">
            <a:avLst/>
          </a:prstGeom>
          <a:ln>
            <a:solidFill>
              <a:schemeClr val="bg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DC100AD1-279B-F6ED-BD0F-35B9D374CF6C}"/>
              </a:ext>
            </a:extLst>
          </p:cNvPr>
          <p:cNvSpPr/>
          <p:nvPr/>
        </p:nvSpPr>
        <p:spPr>
          <a:xfrm>
            <a:off x="2379978" y="3960677"/>
            <a:ext cx="452914" cy="189498"/>
          </a:xfrm>
          <a:prstGeom prst="rect">
            <a:avLst/>
          </a:prstGeom>
          <a:noFill/>
          <a:ln w="28575">
            <a:solidFill>
              <a:srgbClr val="A45E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AA1D337-F339-0359-F2C1-A83974F31D71}"/>
              </a:ext>
            </a:extLst>
          </p:cNvPr>
          <p:cNvSpPr/>
          <p:nvPr/>
        </p:nvSpPr>
        <p:spPr>
          <a:xfrm>
            <a:off x="1939565" y="4155409"/>
            <a:ext cx="452914" cy="189498"/>
          </a:xfrm>
          <a:prstGeom prst="rect">
            <a:avLst/>
          </a:prstGeom>
          <a:noFill/>
          <a:ln w="28575">
            <a:solidFill>
              <a:srgbClr val="A45E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08B519-6D88-1291-B03F-1B6854BF76A7}"/>
              </a:ext>
            </a:extLst>
          </p:cNvPr>
          <p:cNvSpPr/>
          <p:nvPr/>
        </p:nvSpPr>
        <p:spPr>
          <a:xfrm>
            <a:off x="5279798" y="4324999"/>
            <a:ext cx="452914" cy="189498"/>
          </a:xfrm>
          <a:prstGeom prst="rect">
            <a:avLst/>
          </a:prstGeom>
          <a:noFill/>
          <a:ln w="28575">
            <a:solidFill>
              <a:srgbClr val="A45E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74A86410-EBA2-8415-13C5-175704E0FF05}"/>
              </a:ext>
            </a:extLst>
          </p:cNvPr>
          <p:cNvPicPr>
            <a:picLocks noChangeAspect="1"/>
          </p:cNvPicPr>
          <p:nvPr/>
        </p:nvPicPr>
        <p:blipFill>
          <a:blip r:embed="rId4"/>
          <a:stretch>
            <a:fillRect/>
          </a:stretch>
        </p:blipFill>
        <p:spPr>
          <a:xfrm>
            <a:off x="375082" y="2402377"/>
            <a:ext cx="290134" cy="290134"/>
          </a:xfrm>
          <a:prstGeom prst="rect">
            <a:avLst/>
          </a:prstGeom>
        </p:spPr>
      </p:pic>
      <p:sp>
        <p:nvSpPr>
          <p:cNvPr id="24" name="Left Brace 23">
            <a:extLst>
              <a:ext uri="{FF2B5EF4-FFF2-40B4-BE49-F238E27FC236}">
                <a16:creationId xmlns:a16="http://schemas.microsoft.com/office/drawing/2014/main" id="{B26860F2-8F2C-7D99-E205-67BAA126861C}"/>
              </a:ext>
            </a:extLst>
          </p:cNvPr>
          <p:cNvSpPr/>
          <p:nvPr/>
        </p:nvSpPr>
        <p:spPr>
          <a:xfrm>
            <a:off x="906652" y="3665645"/>
            <a:ext cx="130473" cy="914997"/>
          </a:xfrm>
          <a:prstGeom prst="leftBrace">
            <a:avLst>
              <a:gd name="adj1" fmla="val 45562"/>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C4A5EC48-FEB5-0E94-3D4C-480D5607F98E}"/>
              </a:ext>
            </a:extLst>
          </p:cNvPr>
          <p:cNvSpPr txBox="1"/>
          <p:nvPr/>
        </p:nvSpPr>
        <p:spPr>
          <a:xfrm>
            <a:off x="170689" y="3857947"/>
            <a:ext cx="700271" cy="461665"/>
          </a:xfrm>
          <a:prstGeom prst="rect">
            <a:avLst/>
          </a:prstGeom>
          <a:noFill/>
        </p:spPr>
        <p:txBody>
          <a:bodyPr wrap="square" rtlCol="0">
            <a:spAutoFit/>
          </a:bodyPr>
          <a:lstStyle/>
          <a:p>
            <a:pPr algn="ctr"/>
            <a:r>
              <a:rPr lang="en-US" sz="1200" b="1" dirty="0"/>
              <a:t>sub </a:t>
            </a:r>
            <a:r>
              <a:rPr lang="en-US" sz="1200" b="1" dirty="0" err="1"/>
              <a:t>classe</a:t>
            </a:r>
            <a:endParaRPr lang="en-US" sz="1200" b="1" dirty="0"/>
          </a:p>
        </p:txBody>
      </p:sp>
      <p:pic>
        <p:nvPicPr>
          <p:cNvPr id="35" name="Picture 34">
            <a:extLst>
              <a:ext uri="{FF2B5EF4-FFF2-40B4-BE49-F238E27FC236}">
                <a16:creationId xmlns:a16="http://schemas.microsoft.com/office/drawing/2014/main" id="{F2C81628-820B-8DD8-601B-8A2FDD840D74}"/>
              </a:ext>
            </a:extLst>
          </p:cNvPr>
          <p:cNvPicPr>
            <a:picLocks noChangeAspect="1"/>
          </p:cNvPicPr>
          <p:nvPr/>
        </p:nvPicPr>
        <p:blipFill>
          <a:blip r:embed="rId5"/>
          <a:stretch>
            <a:fillRect/>
          </a:stretch>
        </p:blipFill>
        <p:spPr>
          <a:xfrm>
            <a:off x="335990" y="5959161"/>
            <a:ext cx="344732" cy="344732"/>
          </a:xfrm>
          <a:prstGeom prst="rect">
            <a:avLst/>
          </a:prstGeom>
        </p:spPr>
      </p:pic>
      <p:pic>
        <p:nvPicPr>
          <p:cNvPr id="36" name="Picture 35">
            <a:extLst>
              <a:ext uri="{FF2B5EF4-FFF2-40B4-BE49-F238E27FC236}">
                <a16:creationId xmlns:a16="http://schemas.microsoft.com/office/drawing/2014/main" id="{A81DFC7F-96F8-E360-178C-15426379DAD3}"/>
              </a:ext>
            </a:extLst>
          </p:cNvPr>
          <p:cNvPicPr>
            <a:picLocks noChangeAspect="1"/>
          </p:cNvPicPr>
          <p:nvPr/>
        </p:nvPicPr>
        <p:blipFill>
          <a:blip r:embed="rId6"/>
          <a:stretch>
            <a:fillRect/>
          </a:stretch>
        </p:blipFill>
        <p:spPr>
          <a:xfrm>
            <a:off x="364288" y="4337308"/>
            <a:ext cx="332703" cy="332703"/>
          </a:xfrm>
          <a:prstGeom prst="rect">
            <a:avLst/>
          </a:prstGeom>
        </p:spPr>
      </p:pic>
      <p:sp>
        <p:nvSpPr>
          <p:cNvPr id="40" name="Left Brace 39">
            <a:extLst>
              <a:ext uri="{FF2B5EF4-FFF2-40B4-BE49-F238E27FC236}">
                <a16:creationId xmlns:a16="http://schemas.microsoft.com/office/drawing/2014/main" id="{B81C9EFB-B59E-3270-FCF5-30E9DD4F108B}"/>
              </a:ext>
            </a:extLst>
          </p:cNvPr>
          <p:cNvSpPr/>
          <p:nvPr/>
        </p:nvSpPr>
        <p:spPr>
          <a:xfrm>
            <a:off x="873371" y="4654992"/>
            <a:ext cx="160276" cy="1648902"/>
          </a:xfrm>
          <a:prstGeom prst="leftBrace">
            <a:avLst>
              <a:gd name="adj1" fmla="val 45562"/>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16762D87-BF69-9762-A2D9-C6F1709A2481}"/>
              </a:ext>
            </a:extLst>
          </p:cNvPr>
          <p:cNvSpPr txBox="1"/>
          <p:nvPr/>
        </p:nvSpPr>
        <p:spPr>
          <a:xfrm>
            <a:off x="202827" y="5425170"/>
            <a:ext cx="635373" cy="461665"/>
          </a:xfrm>
          <a:prstGeom prst="rect">
            <a:avLst/>
          </a:prstGeom>
          <a:noFill/>
        </p:spPr>
        <p:txBody>
          <a:bodyPr wrap="square" rtlCol="0">
            <a:spAutoFit/>
          </a:bodyPr>
          <a:lstStyle/>
          <a:p>
            <a:pPr algn="ctr"/>
            <a:r>
              <a:rPr lang="en-US" sz="1200" b="1" dirty="0"/>
              <a:t>sub </a:t>
            </a:r>
            <a:r>
              <a:rPr lang="en-US" sz="1200" b="1" dirty="0" err="1"/>
              <a:t>classe</a:t>
            </a:r>
            <a:endParaRPr lang="en-US" sz="1200" b="1" dirty="0"/>
          </a:p>
        </p:txBody>
      </p:sp>
    </p:spTree>
    <p:extLst>
      <p:ext uri="{BB962C8B-B14F-4D97-AF65-F5344CB8AC3E}">
        <p14:creationId xmlns:p14="http://schemas.microsoft.com/office/powerpoint/2010/main" val="235647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30" grpId="0" animBg="1"/>
      <p:bldP spid="31" grpId="0" animBg="1"/>
      <p:bldP spid="33" grpId="0"/>
      <p:bldP spid="39" grpId="0" animBg="1"/>
      <p:bldP spid="46" grpId="0" animBg="1"/>
      <p:bldP spid="50" grpId="0"/>
      <p:bldP spid="51" grpId="0" animBg="1"/>
      <p:bldP spid="52" grpId="0" animBg="1"/>
      <p:bldP spid="54" grpId="0" animBg="1"/>
      <p:bldP spid="55" grpId="0" animBg="1"/>
      <p:bldP spid="56" grpId="0" animBg="1"/>
      <p:bldP spid="58" grpId="0" animBg="1"/>
      <p:bldP spid="59" grpId="0" animBg="1"/>
      <p:bldP spid="60" grpId="0" animBg="1"/>
      <p:bldP spid="63" grpId="0" animBg="1"/>
      <p:bldP spid="64" grpId="0" animBg="1"/>
      <p:bldP spid="65" grpId="0" animBg="1"/>
      <p:bldP spid="66" grpId="0" animBg="1"/>
      <p:bldP spid="67" grpId="0" animBg="1"/>
      <p:bldP spid="68" grpId="0" animBg="1"/>
      <p:bldP spid="69" grpId="0" animBg="1"/>
      <p:bldP spid="37" grpId="0" animBg="1"/>
      <p:bldP spid="57" grpId="0" animBg="1"/>
      <p:bldP spid="61" grpId="0" animBg="1"/>
      <p:bldP spid="62" grpId="0" animBg="1"/>
      <p:bldP spid="24" grpId="0" animBg="1"/>
      <p:bldP spid="25" grpId="0"/>
      <p:bldP spid="40" grpId="0" animBg="1"/>
      <p:bldP spid="4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2F0D0-9E79-7456-DA07-A8E8B953A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1C2B40-3540-8A76-9D90-FDAD62D38DC2}"/>
              </a:ext>
            </a:extLst>
          </p:cNvPr>
          <p:cNvSpPr>
            <a:spLocks noGrp="1"/>
          </p:cNvSpPr>
          <p:nvPr>
            <p:ph type="title"/>
          </p:nvPr>
        </p:nvSpPr>
        <p:spPr>
          <a:xfrm>
            <a:off x="838200" y="30258"/>
            <a:ext cx="10515600" cy="1702139"/>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How to call attributes and methods </a:t>
            </a:r>
            <a:endParaRPr lang="pt-PT" dirty="0"/>
          </a:p>
        </p:txBody>
      </p:sp>
      <p:sp>
        <p:nvSpPr>
          <p:cNvPr id="8" name="Rectangle 7">
            <a:extLst>
              <a:ext uri="{FF2B5EF4-FFF2-40B4-BE49-F238E27FC236}">
                <a16:creationId xmlns:a16="http://schemas.microsoft.com/office/drawing/2014/main" id="{C4933B57-1657-AC84-0317-BF55FEAAB434}"/>
              </a:ext>
            </a:extLst>
          </p:cNvPr>
          <p:cNvSpPr/>
          <p:nvPr/>
        </p:nvSpPr>
        <p:spPr>
          <a:xfrm>
            <a:off x="1056755" y="5976280"/>
            <a:ext cx="6015600" cy="619200"/>
          </a:xfrm>
          <a:prstGeom prst="rect">
            <a:avLst/>
          </a:prstGeom>
          <a:solidFill>
            <a:srgbClr val="1E1E1E"/>
          </a:solidFill>
          <a:ln>
            <a:solidFill>
              <a:srgbClr val="1E1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60C585F-D0DE-8A6A-669F-900600269231}"/>
              </a:ext>
            </a:extLst>
          </p:cNvPr>
          <p:cNvSpPr txBox="1"/>
          <p:nvPr/>
        </p:nvSpPr>
        <p:spPr>
          <a:xfrm>
            <a:off x="7324452" y="5146323"/>
            <a:ext cx="2055721" cy="369332"/>
          </a:xfrm>
          <a:prstGeom prst="rect">
            <a:avLst/>
          </a:prstGeom>
          <a:noFill/>
        </p:spPr>
        <p:txBody>
          <a:bodyPr wrap="square" rtlCol="0">
            <a:spAutoFit/>
          </a:bodyPr>
          <a:lstStyle/>
          <a:p>
            <a:r>
              <a:rPr lang="en-US" dirty="0"/>
              <a:t>Output:</a:t>
            </a:r>
          </a:p>
        </p:txBody>
      </p:sp>
      <p:grpSp>
        <p:nvGrpSpPr>
          <p:cNvPr id="13" name="Group 12">
            <a:extLst>
              <a:ext uri="{FF2B5EF4-FFF2-40B4-BE49-F238E27FC236}">
                <a16:creationId xmlns:a16="http://schemas.microsoft.com/office/drawing/2014/main" id="{1FB4DE67-240A-EAB1-6041-53D828C68E18}"/>
              </a:ext>
            </a:extLst>
          </p:cNvPr>
          <p:cNvGrpSpPr/>
          <p:nvPr/>
        </p:nvGrpSpPr>
        <p:grpSpPr>
          <a:xfrm>
            <a:off x="1050686" y="1732396"/>
            <a:ext cx="6027727" cy="4712549"/>
            <a:chOff x="1037103" y="1295292"/>
            <a:chExt cx="6027727" cy="4712549"/>
          </a:xfrm>
        </p:grpSpPr>
        <p:pic>
          <p:nvPicPr>
            <p:cNvPr id="15" name="Picture 14">
              <a:extLst>
                <a:ext uri="{FF2B5EF4-FFF2-40B4-BE49-F238E27FC236}">
                  <a16:creationId xmlns:a16="http://schemas.microsoft.com/office/drawing/2014/main" id="{422109EE-108C-C654-DF5E-7DC7C30168B1}"/>
                </a:ext>
              </a:extLst>
            </p:cNvPr>
            <p:cNvPicPr>
              <a:picLocks noChangeAspect="1"/>
            </p:cNvPicPr>
            <p:nvPr/>
          </p:nvPicPr>
          <p:blipFill rotWithShape="1">
            <a:blip r:embed="rId3"/>
            <a:srcRect b="54844"/>
            <a:stretch/>
          </p:blipFill>
          <p:spPr>
            <a:xfrm>
              <a:off x="1037104" y="1295292"/>
              <a:ext cx="6027726" cy="2118682"/>
            </a:xfrm>
            <a:prstGeom prst="rect">
              <a:avLst/>
            </a:prstGeom>
            <a:ln>
              <a:noFill/>
            </a:ln>
          </p:spPr>
        </p:pic>
        <p:pic>
          <p:nvPicPr>
            <p:cNvPr id="22" name="Picture 21">
              <a:extLst>
                <a:ext uri="{FF2B5EF4-FFF2-40B4-BE49-F238E27FC236}">
                  <a16:creationId xmlns:a16="http://schemas.microsoft.com/office/drawing/2014/main" id="{6160B75E-D4E8-7FDD-E1E3-AF77618DD063}"/>
                </a:ext>
              </a:extLst>
            </p:cNvPr>
            <p:cNvPicPr>
              <a:picLocks noChangeAspect="1"/>
            </p:cNvPicPr>
            <p:nvPr/>
          </p:nvPicPr>
          <p:blipFill rotWithShape="1">
            <a:blip r:embed="rId3"/>
            <a:srcRect t="42229" b="25590"/>
            <a:stretch/>
          </p:blipFill>
          <p:spPr>
            <a:xfrm>
              <a:off x="1037103" y="4497938"/>
              <a:ext cx="6027726" cy="1509903"/>
            </a:xfrm>
            <a:prstGeom prst="rect">
              <a:avLst/>
            </a:prstGeom>
            <a:ln>
              <a:noFill/>
            </a:ln>
          </p:spPr>
        </p:pic>
        <p:pic>
          <p:nvPicPr>
            <p:cNvPr id="24" name="Picture 23">
              <a:extLst>
                <a:ext uri="{FF2B5EF4-FFF2-40B4-BE49-F238E27FC236}">
                  <a16:creationId xmlns:a16="http://schemas.microsoft.com/office/drawing/2014/main" id="{26FDEE69-6B09-7EC4-1CFE-74104C46D57A}"/>
                </a:ext>
              </a:extLst>
            </p:cNvPr>
            <p:cNvPicPr>
              <a:picLocks noChangeAspect="1"/>
            </p:cNvPicPr>
            <p:nvPr/>
          </p:nvPicPr>
          <p:blipFill rotWithShape="1">
            <a:blip r:embed="rId3"/>
            <a:srcRect t="75029"/>
            <a:stretch/>
          </p:blipFill>
          <p:spPr>
            <a:xfrm>
              <a:off x="1037104" y="3385061"/>
              <a:ext cx="6027726" cy="1171588"/>
            </a:xfrm>
            <a:prstGeom prst="rect">
              <a:avLst/>
            </a:prstGeom>
            <a:ln>
              <a:noFill/>
            </a:ln>
          </p:spPr>
        </p:pic>
      </p:grpSp>
      <p:pic>
        <p:nvPicPr>
          <p:cNvPr id="25" name="Picture 24">
            <a:extLst>
              <a:ext uri="{FF2B5EF4-FFF2-40B4-BE49-F238E27FC236}">
                <a16:creationId xmlns:a16="http://schemas.microsoft.com/office/drawing/2014/main" id="{64BB3B0D-E85E-A281-7801-58E48454593F}"/>
              </a:ext>
            </a:extLst>
          </p:cNvPr>
          <p:cNvPicPr>
            <a:picLocks noChangeAspect="1"/>
          </p:cNvPicPr>
          <p:nvPr/>
        </p:nvPicPr>
        <p:blipFill rotWithShape="1">
          <a:blip r:embed="rId4"/>
          <a:srcRect t="52486" b="21720"/>
          <a:stretch/>
        </p:blipFill>
        <p:spPr>
          <a:xfrm>
            <a:off x="7574932" y="4193914"/>
            <a:ext cx="3610479" cy="781363"/>
          </a:xfrm>
          <a:prstGeom prst="rect">
            <a:avLst/>
          </a:prstGeom>
        </p:spPr>
      </p:pic>
      <p:pic>
        <p:nvPicPr>
          <p:cNvPr id="26" name="Picture 25">
            <a:extLst>
              <a:ext uri="{FF2B5EF4-FFF2-40B4-BE49-F238E27FC236}">
                <a16:creationId xmlns:a16="http://schemas.microsoft.com/office/drawing/2014/main" id="{A499DC27-65BA-3B7D-C1D6-200A7FD96CC8}"/>
              </a:ext>
            </a:extLst>
          </p:cNvPr>
          <p:cNvPicPr>
            <a:picLocks noChangeAspect="1"/>
          </p:cNvPicPr>
          <p:nvPr/>
        </p:nvPicPr>
        <p:blipFill rotWithShape="1">
          <a:blip r:embed="rId4"/>
          <a:srcRect t="22086" b="47481"/>
          <a:stretch/>
        </p:blipFill>
        <p:spPr>
          <a:xfrm>
            <a:off x="7574932" y="2456309"/>
            <a:ext cx="3610479" cy="921897"/>
          </a:xfrm>
          <a:prstGeom prst="rect">
            <a:avLst/>
          </a:prstGeom>
        </p:spPr>
      </p:pic>
      <p:pic>
        <p:nvPicPr>
          <p:cNvPr id="27" name="Picture 26">
            <a:extLst>
              <a:ext uri="{FF2B5EF4-FFF2-40B4-BE49-F238E27FC236}">
                <a16:creationId xmlns:a16="http://schemas.microsoft.com/office/drawing/2014/main" id="{BD4BA3B3-F8B8-2F49-E93D-BDB21AF1BCC4}"/>
              </a:ext>
            </a:extLst>
          </p:cNvPr>
          <p:cNvPicPr>
            <a:picLocks noChangeAspect="1"/>
          </p:cNvPicPr>
          <p:nvPr/>
        </p:nvPicPr>
        <p:blipFill rotWithShape="1">
          <a:blip r:embed="rId4"/>
          <a:srcRect b="69478"/>
          <a:stretch/>
        </p:blipFill>
        <p:spPr>
          <a:xfrm>
            <a:off x="7574933" y="1579555"/>
            <a:ext cx="3610479" cy="924629"/>
          </a:xfrm>
          <a:prstGeom prst="rect">
            <a:avLst/>
          </a:prstGeom>
        </p:spPr>
      </p:pic>
      <p:pic>
        <p:nvPicPr>
          <p:cNvPr id="34" name="Picture 33">
            <a:extLst>
              <a:ext uri="{FF2B5EF4-FFF2-40B4-BE49-F238E27FC236}">
                <a16:creationId xmlns:a16="http://schemas.microsoft.com/office/drawing/2014/main" id="{29F852D6-3CB9-4B02-C706-4F5147FB1681}"/>
              </a:ext>
            </a:extLst>
          </p:cNvPr>
          <p:cNvPicPr>
            <a:picLocks noChangeAspect="1"/>
          </p:cNvPicPr>
          <p:nvPr/>
        </p:nvPicPr>
        <p:blipFill rotWithShape="1">
          <a:blip r:embed="rId4"/>
          <a:srcRect t="81117"/>
          <a:stretch/>
        </p:blipFill>
        <p:spPr>
          <a:xfrm>
            <a:off x="7574932" y="3367234"/>
            <a:ext cx="3610479" cy="598149"/>
          </a:xfrm>
          <a:prstGeom prst="rect">
            <a:avLst/>
          </a:prstGeom>
        </p:spPr>
      </p:pic>
      <p:grpSp>
        <p:nvGrpSpPr>
          <p:cNvPr id="35" name="Group 34">
            <a:extLst>
              <a:ext uri="{FF2B5EF4-FFF2-40B4-BE49-F238E27FC236}">
                <a16:creationId xmlns:a16="http://schemas.microsoft.com/office/drawing/2014/main" id="{B1540EDA-38AB-EEB6-6D2E-3396C5FCC1D4}"/>
              </a:ext>
            </a:extLst>
          </p:cNvPr>
          <p:cNvGrpSpPr/>
          <p:nvPr/>
        </p:nvGrpSpPr>
        <p:grpSpPr>
          <a:xfrm>
            <a:off x="7582549" y="3897700"/>
            <a:ext cx="3596400" cy="355683"/>
            <a:chOff x="7653292" y="3661994"/>
            <a:chExt cx="3600000" cy="355683"/>
          </a:xfrm>
        </p:grpSpPr>
        <p:sp>
          <p:nvSpPr>
            <p:cNvPr id="36" name="Rectangle 35">
              <a:extLst>
                <a:ext uri="{FF2B5EF4-FFF2-40B4-BE49-F238E27FC236}">
                  <a16:creationId xmlns:a16="http://schemas.microsoft.com/office/drawing/2014/main" id="{66B99954-58F0-F5FA-B802-5FB811DBD590}"/>
                </a:ext>
              </a:extLst>
            </p:cNvPr>
            <p:cNvSpPr/>
            <p:nvPr/>
          </p:nvSpPr>
          <p:spPr>
            <a:xfrm>
              <a:off x="7653292" y="3729677"/>
              <a:ext cx="3600000" cy="288000"/>
            </a:xfrm>
            <a:prstGeom prst="rect">
              <a:avLst/>
            </a:prstGeom>
            <a:solidFill>
              <a:srgbClr val="1E1E1E"/>
            </a:solidFill>
            <a:ln>
              <a:solidFill>
                <a:srgbClr val="1E1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F7938CFF-A875-AA80-5D42-67D537FC8E8A}"/>
                </a:ext>
              </a:extLst>
            </p:cNvPr>
            <p:cNvPicPr>
              <a:picLocks noChangeAspect="1"/>
            </p:cNvPicPr>
            <p:nvPr/>
          </p:nvPicPr>
          <p:blipFill>
            <a:blip r:embed="rId5"/>
            <a:stretch>
              <a:fillRect/>
            </a:stretch>
          </p:blipFill>
          <p:spPr>
            <a:xfrm>
              <a:off x="7653294" y="3661994"/>
              <a:ext cx="1916850" cy="286097"/>
            </a:xfrm>
            <a:prstGeom prst="rect">
              <a:avLst/>
            </a:prstGeom>
          </p:spPr>
        </p:pic>
      </p:grpSp>
      <p:pic>
        <p:nvPicPr>
          <p:cNvPr id="41" name="Picture 40">
            <a:extLst>
              <a:ext uri="{FF2B5EF4-FFF2-40B4-BE49-F238E27FC236}">
                <a16:creationId xmlns:a16="http://schemas.microsoft.com/office/drawing/2014/main" id="{ABC6EE9D-E30F-64C1-6197-9F9F6871C339}"/>
              </a:ext>
            </a:extLst>
          </p:cNvPr>
          <p:cNvPicPr>
            <a:picLocks noChangeAspect="1"/>
          </p:cNvPicPr>
          <p:nvPr/>
        </p:nvPicPr>
        <p:blipFill>
          <a:blip r:embed="rId6"/>
          <a:stretch>
            <a:fillRect/>
          </a:stretch>
        </p:blipFill>
        <p:spPr>
          <a:xfrm>
            <a:off x="8263261" y="5186422"/>
            <a:ext cx="2613763" cy="1384905"/>
          </a:xfrm>
          <a:prstGeom prst="rect">
            <a:avLst/>
          </a:prstGeom>
        </p:spPr>
      </p:pic>
      <p:sp>
        <p:nvSpPr>
          <p:cNvPr id="42" name="Rectangle 41">
            <a:extLst>
              <a:ext uri="{FF2B5EF4-FFF2-40B4-BE49-F238E27FC236}">
                <a16:creationId xmlns:a16="http://schemas.microsoft.com/office/drawing/2014/main" id="{D3677D8A-0576-D3E4-D9CC-083C4235FE81}"/>
              </a:ext>
            </a:extLst>
          </p:cNvPr>
          <p:cNvSpPr/>
          <p:nvPr/>
        </p:nvSpPr>
        <p:spPr>
          <a:xfrm>
            <a:off x="8163271" y="2954344"/>
            <a:ext cx="818147" cy="221462"/>
          </a:xfrm>
          <a:prstGeom prst="rect">
            <a:avLst/>
          </a:prstGeom>
          <a:noFill/>
          <a:ln w="28575">
            <a:solidFill>
              <a:srgbClr val="F2C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2EB3E91-7674-3C20-4E7B-AD674CBB70C5}"/>
              </a:ext>
            </a:extLst>
          </p:cNvPr>
          <p:cNvSpPr/>
          <p:nvPr/>
        </p:nvSpPr>
        <p:spPr>
          <a:xfrm>
            <a:off x="8124283" y="3455775"/>
            <a:ext cx="1157924" cy="213394"/>
          </a:xfrm>
          <a:prstGeom prst="rect">
            <a:avLst/>
          </a:prstGeom>
          <a:noFill/>
          <a:ln w="28575">
            <a:solidFill>
              <a:srgbClr val="F2C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F587718-EFBE-AF0A-80F9-738B0C22D4B2}"/>
              </a:ext>
            </a:extLst>
          </p:cNvPr>
          <p:cNvSpPr/>
          <p:nvPr/>
        </p:nvSpPr>
        <p:spPr>
          <a:xfrm>
            <a:off x="8124283" y="3703021"/>
            <a:ext cx="1458714" cy="194679"/>
          </a:xfrm>
          <a:prstGeom prst="rect">
            <a:avLst/>
          </a:prstGeom>
          <a:noFill/>
          <a:ln w="28575">
            <a:solidFill>
              <a:srgbClr val="F2C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15C8F99-84A5-224A-14A8-FDD6BE713BF4}"/>
              </a:ext>
            </a:extLst>
          </p:cNvPr>
          <p:cNvSpPr/>
          <p:nvPr/>
        </p:nvSpPr>
        <p:spPr>
          <a:xfrm>
            <a:off x="4718051" y="2274380"/>
            <a:ext cx="2191920" cy="679964"/>
          </a:xfrm>
          <a:prstGeom prst="rect">
            <a:avLst/>
          </a:prstGeom>
          <a:solidFill>
            <a:schemeClr val="bg1"/>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a:solidFill>
                  <a:schemeClr val="tx1"/>
                </a:solidFill>
              </a:rPr>
              <a:t>Use dots. </a:t>
            </a:r>
          </a:p>
          <a:p>
            <a:pPr algn="ctr"/>
            <a:r>
              <a:rPr lang="pt-PT" sz="1600" dirty="0">
                <a:solidFill>
                  <a:schemeClr val="tx1"/>
                </a:solidFill>
              </a:rPr>
              <a:t>If it is a </a:t>
            </a:r>
            <a:r>
              <a:rPr lang="pt-PT" sz="1600" b="1" dirty="0">
                <a:solidFill>
                  <a:schemeClr val="tx1"/>
                </a:solidFill>
              </a:rPr>
              <a:t>method</a:t>
            </a:r>
            <a:r>
              <a:rPr lang="pt-PT" sz="1600" dirty="0">
                <a:solidFill>
                  <a:schemeClr val="tx1"/>
                </a:solidFill>
              </a:rPr>
              <a:t> add </a:t>
            </a:r>
            <a:r>
              <a:rPr lang="pt-PT" sz="1600" dirty="0">
                <a:solidFill>
                  <a:schemeClr val="tx1"/>
                </a:solidFill>
                <a:latin typeface="Consolas" panose="020B0609020204030204" pitchFamily="49" charset="0"/>
              </a:rPr>
              <a:t>()</a:t>
            </a:r>
            <a:endParaRPr lang="en-US" sz="1600" dirty="0">
              <a:solidFill>
                <a:schemeClr val="tx1"/>
              </a:solidFill>
              <a:latin typeface="Consolas" panose="020B0609020204030204" pitchFamily="49" charset="0"/>
            </a:endParaRPr>
          </a:p>
        </p:txBody>
      </p:sp>
      <p:sp>
        <p:nvSpPr>
          <p:cNvPr id="47" name="Rectangle 46">
            <a:extLst>
              <a:ext uri="{FF2B5EF4-FFF2-40B4-BE49-F238E27FC236}">
                <a16:creationId xmlns:a16="http://schemas.microsoft.com/office/drawing/2014/main" id="{1FAFC473-9E12-2977-D338-4AE7B3D95A99}"/>
              </a:ext>
            </a:extLst>
          </p:cNvPr>
          <p:cNvSpPr/>
          <p:nvPr/>
        </p:nvSpPr>
        <p:spPr>
          <a:xfrm>
            <a:off x="4367393" y="3816448"/>
            <a:ext cx="2923507" cy="576611"/>
          </a:xfrm>
          <a:prstGeom prst="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a:solidFill>
                  <a:schemeClr val="tx1"/>
                </a:solidFill>
              </a:rPr>
              <a:t>If </a:t>
            </a:r>
            <a:r>
              <a:rPr lang="pt-PT" sz="1600" b="1" dirty="0">
                <a:solidFill>
                  <a:schemeClr val="tx1"/>
                </a:solidFill>
              </a:rPr>
              <a:t>methods</a:t>
            </a:r>
            <a:r>
              <a:rPr lang="pt-PT" sz="1600" dirty="0">
                <a:solidFill>
                  <a:schemeClr val="tx1"/>
                </a:solidFill>
              </a:rPr>
              <a:t> have </a:t>
            </a:r>
            <a:r>
              <a:rPr lang="pt-PT" sz="1600" b="1" dirty="0">
                <a:solidFill>
                  <a:schemeClr val="tx1"/>
                </a:solidFill>
              </a:rPr>
              <a:t>required attributes</a:t>
            </a:r>
            <a:r>
              <a:rPr lang="pt-PT" sz="1600" dirty="0">
                <a:solidFill>
                  <a:schemeClr val="tx1"/>
                </a:solidFill>
              </a:rPr>
              <a:t>, pass them</a:t>
            </a:r>
            <a:endParaRPr lang="en-US" sz="1600" dirty="0">
              <a:solidFill>
                <a:schemeClr val="tx1"/>
              </a:solidFill>
            </a:endParaRPr>
          </a:p>
        </p:txBody>
      </p:sp>
      <p:cxnSp>
        <p:nvCxnSpPr>
          <p:cNvPr id="49" name="Straight Arrow Connector 48">
            <a:extLst>
              <a:ext uri="{FF2B5EF4-FFF2-40B4-BE49-F238E27FC236}">
                <a16:creationId xmlns:a16="http://schemas.microsoft.com/office/drawing/2014/main" id="{960586CD-03F8-724A-36FC-61A9F569A1F4}"/>
              </a:ext>
            </a:extLst>
          </p:cNvPr>
          <p:cNvCxnSpPr>
            <a:stCxn id="47" idx="3"/>
          </p:cNvCxnSpPr>
          <p:nvPr/>
        </p:nvCxnSpPr>
        <p:spPr>
          <a:xfrm flipV="1">
            <a:off x="7290900" y="3897700"/>
            <a:ext cx="1865132" cy="20705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A314522-6BE7-763B-F149-8B7500A181DA}"/>
              </a:ext>
            </a:extLst>
          </p:cNvPr>
          <p:cNvCxnSpPr>
            <a:cxnSpLocks/>
            <a:stCxn id="47" idx="1"/>
          </p:cNvCxnSpPr>
          <p:nvPr/>
        </p:nvCxnSpPr>
        <p:spPr>
          <a:xfrm flipH="1" flipV="1">
            <a:off x="3186568" y="3383886"/>
            <a:ext cx="1180825" cy="72086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54EA538-C8E2-A018-5EDD-FEAA15859045}"/>
              </a:ext>
            </a:extLst>
          </p:cNvPr>
          <p:cNvCxnSpPr>
            <a:cxnSpLocks/>
            <a:stCxn id="45" idx="3"/>
          </p:cNvCxnSpPr>
          <p:nvPr/>
        </p:nvCxnSpPr>
        <p:spPr>
          <a:xfrm>
            <a:off x="6909971" y="2614362"/>
            <a:ext cx="1561754" cy="42719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7AA11A9-DD08-5C20-200D-AAFC18A23DC5}"/>
              </a:ext>
            </a:extLst>
          </p:cNvPr>
          <p:cNvCxnSpPr>
            <a:cxnSpLocks/>
            <a:stCxn id="45" idx="3"/>
          </p:cNvCxnSpPr>
          <p:nvPr/>
        </p:nvCxnSpPr>
        <p:spPr>
          <a:xfrm>
            <a:off x="6909971" y="2614362"/>
            <a:ext cx="1561754" cy="86543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7033F956-2F71-9104-247B-33F6D48D4993}"/>
              </a:ext>
            </a:extLst>
          </p:cNvPr>
          <p:cNvPicPr>
            <a:picLocks noChangeAspect="1"/>
          </p:cNvPicPr>
          <p:nvPr/>
        </p:nvPicPr>
        <p:blipFill>
          <a:blip r:embed="rId7"/>
          <a:stretch>
            <a:fillRect/>
          </a:stretch>
        </p:blipFill>
        <p:spPr>
          <a:xfrm>
            <a:off x="375082" y="2402377"/>
            <a:ext cx="290134" cy="290134"/>
          </a:xfrm>
          <a:prstGeom prst="rect">
            <a:avLst/>
          </a:prstGeom>
        </p:spPr>
      </p:pic>
      <p:pic>
        <p:nvPicPr>
          <p:cNvPr id="85" name="Picture 84">
            <a:extLst>
              <a:ext uri="{FF2B5EF4-FFF2-40B4-BE49-F238E27FC236}">
                <a16:creationId xmlns:a16="http://schemas.microsoft.com/office/drawing/2014/main" id="{C677F888-0EB8-985F-5D0F-4ED2C4824EB8}"/>
              </a:ext>
            </a:extLst>
          </p:cNvPr>
          <p:cNvPicPr>
            <a:picLocks noChangeAspect="1"/>
          </p:cNvPicPr>
          <p:nvPr/>
        </p:nvPicPr>
        <p:blipFill>
          <a:blip r:embed="rId8"/>
          <a:stretch>
            <a:fillRect/>
          </a:stretch>
        </p:blipFill>
        <p:spPr>
          <a:xfrm>
            <a:off x="163387" y="4961921"/>
            <a:ext cx="344732" cy="344732"/>
          </a:xfrm>
          <a:prstGeom prst="rect">
            <a:avLst/>
          </a:prstGeom>
        </p:spPr>
      </p:pic>
      <p:pic>
        <p:nvPicPr>
          <p:cNvPr id="86" name="Picture 85">
            <a:extLst>
              <a:ext uri="{FF2B5EF4-FFF2-40B4-BE49-F238E27FC236}">
                <a16:creationId xmlns:a16="http://schemas.microsoft.com/office/drawing/2014/main" id="{619C48E9-671E-72C3-0AAD-D58014CF2A64}"/>
              </a:ext>
            </a:extLst>
          </p:cNvPr>
          <p:cNvPicPr>
            <a:picLocks noChangeAspect="1"/>
          </p:cNvPicPr>
          <p:nvPr/>
        </p:nvPicPr>
        <p:blipFill>
          <a:blip r:embed="rId9"/>
          <a:stretch>
            <a:fillRect/>
          </a:stretch>
        </p:blipFill>
        <p:spPr>
          <a:xfrm>
            <a:off x="535790" y="4973950"/>
            <a:ext cx="332703" cy="332703"/>
          </a:xfrm>
          <a:prstGeom prst="rect">
            <a:avLst/>
          </a:prstGeom>
        </p:spPr>
      </p:pic>
    </p:spTree>
    <p:extLst>
      <p:ext uri="{BB962C8B-B14F-4D97-AF65-F5344CB8AC3E}">
        <p14:creationId xmlns:p14="http://schemas.microsoft.com/office/powerpoint/2010/main" val="41073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2" grpId="0" animBg="1"/>
      <p:bldP spid="43" grpId="0" animBg="1"/>
      <p:bldP spid="44" grpId="0" animBg="1"/>
      <p:bldP spid="45" grpId="0" animBg="1"/>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3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Functions</a:t>
            </a:r>
            <a:endParaRPr lang="pt-PT" dirty="0"/>
          </a:p>
        </p:txBody>
      </p:sp>
      <p:sp>
        <p:nvSpPr>
          <p:cNvPr id="7" name="TextBox 6">
            <a:extLst>
              <a:ext uri="{FF2B5EF4-FFF2-40B4-BE49-F238E27FC236}">
                <a16:creationId xmlns:a16="http://schemas.microsoft.com/office/drawing/2014/main" id="{8E2E1220-DFDB-FF03-168E-515FEDBAF484}"/>
              </a:ext>
            </a:extLst>
          </p:cNvPr>
          <p:cNvSpPr txBox="1"/>
          <p:nvPr/>
        </p:nvSpPr>
        <p:spPr>
          <a:xfrm>
            <a:off x="2306052" y="4562040"/>
            <a:ext cx="4259485" cy="369332"/>
          </a:xfrm>
          <a:prstGeom prst="rect">
            <a:avLst/>
          </a:prstGeom>
          <a:noFill/>
        </p:spPr>
        <p:txBody>
          <a:bodyPr wrap="square" rtlCol="0">
            <a:spAutoFit/>
          </a:bodyPr>
          <a:lstStyle/>
          <a:p>
            <a:r>
              <a:rPr lang="en-US" b="1" dirty="0"/>
              <a:t>There are two types of functions</a:t>
            </a:r>
          </a:p>
        </p:txBody>
      </p:sp>
      <p:sp>
        <p:nvSpPr>
          <p:cNvPr id="3" name="TextBox 2">
            <a:extLst>
              <a:ext uri="{FF2B5EF4-FFF2-40B4-BE49-F238E27FC236}">
                <a16:creationId xmlns:a16="http://schemas.microsoft.com/office/drawing/2014/main" id="{B5CC76DE-BBDD-4F72-7F6A-BF7A7CCAAC20}"/>
              </a:ext>
            </a:extLst>
          </p:cNvPr>
          <p:cNvSpPr txBox="1"/>
          <p:nvPr/>
        </p:nvSpPr>
        <p:spPr>
          <a:xfrm>
            <a:off x="2913642" y="5075019"/>
            <a:ext cx="10420364" cy="369332"/>
          </a:xfrm>
          <a:prstGeom prst="rect">
            <a:avLst/>
          </a:prstGeom>
          <a:noFill/>
        </p:spPr>
        <p:txBody>
          <a:bodyPr wrap="square" rtlCol="0">
            <a:spAutoFit/>
          </a:bodyPr>
          <a:lstStyle/>
          <a:p>
            <a:r>
              <a:rPr lang="en-US" b="1" dirty="0">
                <a:hlinkClick r:id="rId3"/>
              </a:rPr>
              <a:t>Built-in functions</a:t>
            </a:r>
            <a:endParaRPr lang="en-US" dirty="0"/>
          </a:p>
        </p:txBody>
      </p:sp>
      <p:sp>
        <p:nvSpPr>
          <p:cNvPr id="4" name="TextBox 3">
            <a:extLst>
              <a:ext uri="{FF2B5EF4-FFF2-40B4-BE49-F238E27FC236}">
                <a16:creationId xmlns:a16="http://schemas.microsoft.com/office/drawing/2014/main" id="{87AA5305-E58A-115A-5021-5E271DCFD085}"/>
              </a:ext>
            </a:extLst>
          </p:cNvPr>
          <p:cNvSpPr txBox="1"/>
          <p:nvPr/>
        </p:nvSpPr>
        <p:spPr>
          <a:xfrm>
            <a:off x="2913642" y="5587998"/>
            <a:ext cx="10420364" cy="369332"/>
          </a:xfrm>
          <a:prstGeom prst="rect">
            <a:avLst/>
          </a:prstGeom>
          <a:noFill/>
        </p:spPr>
        <p:txBody>
          <a:bodyPr wrap="square" rtlCol="0">
            <a:spAutoFit/>
          </a:bodyPr>
          <a:lstStyle/>
          <a:p>
            <a:r>
              <a:rPr lang="en-US" b="1" dirty="0"/>
              <a:t>User-defined functions</a:t>
            </a:r>
            <a:endParaRPr lang="en-US" dirty="0"/>
          </a:p>
        </p:txBody>
      </p:sp>
      <p:sp>
        <p:nvSpPr>
          <p:cNvPr id="10" name="TextBox 9">
            <a:extLst>
              <a:ext uri="{FF2B5EF4-FFF2-40B4-BE49-F238E27FC236}">
                <a16:creationId xmlns:a16="http://schemas.microsoft.com/office/drawing/2014/main" id="{1BC2BDD0-458E-1533-BD33-1D0D8856C04D}"/>
              </a:ext>
            </a:extLst>
          </p:cNvPr>
          <p:cNvSpPr txBox="1"/>
          <p:nvPr/>
        </p:nvSpPr>
        <p:spPr>
          <a:xfrm>
            <a:off x="838199" y="1552583"/>
            <a:ext cx="9543757" cy="2533707"/>
          </a:xfrm>
          <a:prstGeom prst="rect">
            <a:avLst/>
          </a:prstGeom>
          <a:noFill/>
        </p:spPr>
        <p:txBody>
          <a:bodyPr wrap="square">
            <a:spAutoFit/>
          </a:bodyPr>
          <a:lstStyle/>
          <a:p>
            <a:pPr algn="just">
              <a:lnSpc>
                <a:spcPct val="150000"/>
              </a:lnSpc>
            </a:pPr>
            <a:r>
              <a:rPr lang="en-US" dirty="0"/>
              <a:t>Functions in Python - blocks of instructions that have a purpose or fulfill a specific task. Useful to reuse code.</a:t>
            </a:r>
          </a:p>
          <a:p>
            <a:pPr algn="just">
              <a:lnSpc>
                <a:spcPct val="150000"/>
              </a:lnSpc>
            </a:pPr>
            <a:endParaRPr lang="en-US" dirty="0"/>
          </a:p>
          <a:p>
            <a:pPr algn="just">
              <a:lnSpc>
                <a:spcPct val="150000"/>
              </a:lnSpc>
            </a:pPr>
            <a:r>
              <a:rPr lang="en-US" dirty="0"/>
              <a:t>Some of the benefits of using functions are:</a:t>
            </a:r>
          </a:p>
          <a:p>
            <a:pPr lvl="1" algn="just">
              <a:lnSpc>
                <a:spcPct val="150000"/>
              </a:lnSpc>
            </a:pPr>
            <a:r>
              <a:rPr lang="en-US" b="1" dirty="0"/>
              <a:t>- Increasing code readability</a:t>
            </a:r>
          </a:p>
          <a:p>
            <a:pPr lvl="1" algn="just">
              <a:lnSpc>
                <a:spcPct val="150000"/>
              </a:lnSpc>
            </a:pPr>
            <a:r>
              <a:rPr lang="en-US" b="1" dirty="0"/>
              <a:t>- Increasing code reusability</a:t>
            </a:r>
          </a:p>
        </p:txBody>
      </p:sp>
      <p:pic>
        <p:nvPicPr>
          <p:cNvPr id="13" name="Picture 12">
            <a:extLst>
              <a:ext uri="{FF2B5EF4-FFF2-40B4-BE49-F238E27FC236}">
                <a16:creationId xmlns:a16="http://schemas.microsoft.com/office/drawing/2014/main" id="{51A344A7-B4DB-F3C2-0E24-3EE49249206C}"/>
              </a:ext>
            </a:extLst>
          </p:cNvPr>
          <p:cNvPicPr>
            <a:picLocks noChangeAspect="1"/>
          </p:cNvPicPr>
          <p:nvPr/>
        </p:nvPicPr>
        <p:blipFill>
          <a:blip r:embed="rId4"/>
          <a:stretch>
            <a:fillRect/>
          </a:stretch>
        </p:blipFill>
        <p:spPr>
          <a:xfrm>
            <a:off x="5610077" y="2749061"/>
            <a:ext cx="1359877" cy="1359877"/>
          </a:xfrm>
          <a:prstGeom prst="rect">
            <a:avLst/>
          </a:prstGeom>
        </p:spPr>
      </p:pic>
      <p:pic>
        <p:nvPicPr>
          <p:cNvPr id="16" name="Picture 15">
            <a:extLst>
              <a:ext uri="{FF2B5EF4-FFF2-40B4-BE49-F238E27FC236}">
                <a16:creationId xmlns:a16="http://schemas.microsoft.com/office/drawing/2014/main" id="{13C75DA4-C1A1-93F3-1EC0-00DD59F69A0E}"/>
              </a:ext>
            </a:extLst>
          </p:cNvPr>
          <p:cNvPicPr>
            <a:picLocks noChangeAspect="1"/>
          </p:cNvPicPr>
          <p:nvPr/>
        </p:nvPicPr>
        <p:blipFill>
          <a:blip r:embed="rId5"/>
          <a:stretch>
            <a:fillRect/>
          </a:stretch>
        </p:blipFill>
        <p:spPr>
          <a:xfrm>
            <a:off x="7315977" y="2900228"/>
            <a:ext cx="852268" cy="852268"/>
          </a:xfrm>
          <a:prstGeom prst="rect">
            <a:avLst/>
          </a:prstGeom>
        </p:spPr>
      </p:pic>
    </p:spTree>
    <p:extLst>
      <p:ext uri="{BB962C8B-B14F-4D97-AF65-F5344CB8AC3E}">
        <p14:creationId xmlns:p14="http://schemas.microsoft.com/office/powerpoint/2010/main" val="56984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why to use them</a:t>
            </a:r>
            <a:endParaRPr lang="pt-PT" dirty="0"/>
          </a:p>
        </p:txBody>
      </p:sp>
      <p:sp>
        <p:nvSpPr>
          <p:cNvPr id="4" name="CaixaDeTexto 3">
            <a:extLst>
              <a:ext uri="{FF2B5EF4-FFF2-40B4-BE49-F238E27FC236}">
                <a16:creationId xmlns:a16="http://schemas.microsoft.com/office/drawing/2014/main" id="{43F6AD73-39E1-47E1-ADDE-36CCAC525E00}"/>
              </a:ext>
            </a:extLst>
          </p:cNvPr>
          <p:cNvSpPr txBox="1"/>
          <p:nvPr/>
        </p:nvSpPr>
        <p:spPr>
          <a:xfrm>
            <a:off x="574740" y="1825625"/>
            <a:ext cx="11026219" cy="3693319"/>
          </a:xfrm>
          <a:prstGeom prst="rect">
            <a:avLst/>
          </a:prstGeom>
          <a:noFill/>
        </p:spPr>
        <p:txBody>
          <a:bodyPr wrap="square" rtlCol="0">
            <a:spAutoFit/>
          </a:bodyPr>
          <a:lstStyle/>
          <a:p>
            <a:pPr algn="l"/>
            <a:r>
              <a:rPr lang="en-US" b="1" i="0" dirty="0">
                <a:effectLst/>
              </a:rPr>
              <a:t>Modularity and Organization:</a:t>
            </a:r>
          </a:p>
          <a:p>
            <a:pPr algn="l"/>
            <a:r>
              <a:rPr lang="en-US" b="1" i="0" dirty="0">
                <a:effectLst/>
              </a:rPr>
              <a:t>   - </a:t>
            </a:r>
            <a:r>
              <a:rPr lang="en-US" i="0" dirty="0">
                <a:effectLst/>
              </a:rPr>
              <a:t>Classes promote </a:t>
            </a:r>
            <a:r>
              <a:rPr lang="en-US" b="1" i="0" dirty="0">
                <a:effectLst/>
              </a:rPr>
              <a:t>modular organization </a:t>
            </a:r>
            <a:r>
              <a:rPr lang="en-US" i="0" dirty="0">
                <a:effectLst/>
              </a:rPr>
              <a:t>by dividing complex systems into smaller components that are easier to manage.</a:t>
            </a:r>
          </a:p>
          <a:p>
            <a:pPr algn="l"/>
            <a:r>
              <a:rPr lang="en-US" b="1" i="0" dirty="0">
                <a:effectLst/>
              </a:rPr>
              <a:t>   - Functions and data are grouped within a class</a:t>
            </a:r>
            <a:r>
              <a:rPr lang="en-US" i="0" dirty="0">
                <a:effectLst/>
              </a:rPr>
              <a:t>, making it easier to understand and maintain the code.</a:t>
            </a:r>
          </a:p>
          <a:p>
            <a:pPr algn="l"/>
            <a:r>
              <a:rPr lang="en-US" b="1" i="0" dirty="0">
                <a:effectLst/>
              </a:rPr>
              <a:t>   - Reusability and code scalability: </a:t>
            </a:r>
            <a:r>
              <a:rPr lang="en-US" i="0" dirty="0">
                <a:effectLst/>
              </a:rPr>
              <a:t>classes can be instantiated and reused in different parts of the program.</a:t>
            </a:r>
          </a:p>
          <a:p>
            <a:pPr algn="l"/>
            <a:endParaRPr lang="en-US" i="0" dirty="0">
              <a:effectLst/>
            </a:endParaRPr>
          </a:p>
          <a:p>
            <a:pPr algn="l"/>
            <a:r>
              <a:rPr lang="en-US" b="1" i="0" dirty="0">
                <a:effectLst/>
              </a:rPr>
              <a:t>Encapsulation of State:</a:t>
            </a:r>
          </a:p>
          <a:p>
            <a:pPr algn="l"/>
            <a:r>
              <a:rPr lang="en-US" b="1" i="0" dirty="0">
                <a:effectLst/>
              </a:rPr>
              <a:t>   - Classes encapsulate both data (attributes) and behavior (methods), </a:t>
            </a:r>
            <a:r>
              <a:rPr lang="en-US" i="0" dirty="0">
                <a:effectLst/>
              </a:rPr>
              <a:t>providing a convenient way to manage the state of objects.</a:t>
            </a:r>
          </a:p>
          <a:p>
            <a:pPr algn="l"/>
            <a:r>
              <a:rPr lang="en-US" b="1" i="0" dirty="0">
                <a:effectLst/>
              </a:rPr>
              <a:t>   - </a:t>
            </a:r>
            <a:r>
              <a:rPr lang="en-US" i="0" dirty="0">
                <a:effectLst/>
              </a:rPr>
              <a:t>This helps in </a:t>
            </a:r>
            <a:r>
              <a:rPr lang="en-US" b="1" i="0" dirty="0">
                <a:effectLst/>
              </a:rPr>
              <a:t>maintaining the integrity of data </a:t>
            </a:r>
            <a:r>
              <a:rPr lang="en-US" i="0" dirty="0">
                <a:effectLst/>
              </a:rPr>
              <a:t>and ensures that operations on the object's state are performed </a:t>
            </a:r>
            <a:r>
              <a:rPr lang="en-US" b="1" i="0" dirty="0">
                <a:effectLst/>
              </a:rPr>
              <a:t>consistently.</a:t>
            </a:r>
          </a:p>
          <a:p>
            <a:pPr algn="l"/>
            <a:r>
              <a:rPr lang="en-US" b="1" i="0" dirty="0">
                <a:effectLst/>
              </a:rPr>
              <a:t>   - </a:t>
            </a:r>
            <a:r>
              <a:rPr lang="en-US" i="0" dirty="0">
                <a:effectLst/>
              </a:rPr>
              <a:t>With classes, mechanisms of access control (e.g., public, private, protected) can be defined to restrict direct access to certain attributes, promoting better data encapsulation and avoiding unintended modifications</a:t>
            </a:r>
            <a:r>
              <a:rPr lang="en-US" b="1" i="0" dirty="0">
                <a:effectLst/>
              </a:rPr>
              <a:t>.</a:t>
            </a:r>
            <a:endParaRPr lang="en-US" dirty="0">
              <a:solidFill>
                <a:srgbClr val="00151E"/>
              </a:solidFill>
              <a:latin typeface="Segoe UI Light"/>
            </a:endParaRPr>
          </a:p>
        </p:txBody>
      </p:sp>
    </p:spTree>
    <p:extLst>
      <p:ext uri="{BB962C8B-B14F-4D97-AF65-F5344CB8AC3E}">
        <p14:creationId xmlns:p14="http://schemas.microsoft.com/office/powerpoint/2010/main" val="3842363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FADD3-799C-C3C5-EF87-4ADFB666D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1B5F3-353C-2BEF-DB19-DAA1F10F31C6}"/>
              </a:ext>
            </a:extLst>
          </p:cNvPr>
          <p:cNvSpPr>
            <a:spLocks noGrp="1"/>
          </p:cNvSpPr>
          <p:nvPr>
            <p:ph type="title"/>
          </p:nvPr>
        </p:nvSpPr>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why to use them</a:t>
            </a:r>
            <a:endParaRPr lang="pt-PT" dirty="0"/>
          </a:p>
        </p:txBody>
      </p:sp>
      <p:sp>
        <p:nvSpPr>
          <p:cNvPr id="4" name="CaixaDeTexto 3">
            <a:extLst>
              <a:ext uri="{FF2B5EF4-FFF2-40B4-BE49-F238E27FC236}">
                <a16:creationId xmlns:a16="http://schemas.microsoft.com/office/drawing/2014/main" id="{8940A5BC-7FC6-6FA9-2572-C49477584443}"/>
              </a:ext>
            </a:extLst>
          </p:cNvPr>
          <p:cNvSpPr txBox="1"/>
          <p:nvPr/>
        </p:nvSpPr>
        <p:spPr>
          <a:xfrm>
            <a:off x="556181" y="1904214"/>
            <a:ext cx="11026219" cy="2585323"/>
          </a:xfrm>
          <a:prstGeom prst="rect">
            <a:avLst/>
          </a:prstGeom>
          <a:noFill/>
        </p:spPr>
        <p:txBody>
          <a:bodyPr wrap="square" rtlCol="0">
            <a:spAutoFit/>
          </a:bodyPr>
          <a:lstStyle/>
          <a:p>
            <a:pPr algn="l"/>
            <a:r>
              <a:rPr lang="en-US" b="1" i="0" dirty="0">
                <a:effectLst/>
              </a:rPr>
              <a:t>Inheritance:</a:t>
            </a:r>
          </a:p>
          <a:p>
            <a:pPr algn="l"/>
            <a:r>
              <a:rPr lang="en-US" i="0" dirty="0">
                <a:effectLst/>
              </a:rPr>
              <a:t>   - Classes allow </a:t>
            </a:r>
            <a:r>
              <a:rPr lang="en-US" b="1" i="0" dirty="0">
                <a:effectLst/>
              </a:rPr>
              <a:t>inheriting from other classes</a:t>
            </a:r>
            <a:r>
              <a:rPr lang="en-US" i="0" dirty="0">
                <a:effectLst/>
              </a:rPr>
              <a:t>, enabling the </a:t>
            </a:r>
            <a:r>
              <a:rPr lang="en-US" b="1" i="0" dirty="0">
                <a:effectLst/>
              </a:rPr>
              <a:t>creation of new classes based on existing classes</a:t>
            </a:r>
            <a:r>
              <a:rPr lang="en-US" i="0" dirty="0">
                <a:effectLst/>
              </a:rPr>
              <a:t>.</a:t>
            </a:r>
          </a:p>
          <a:p>
            <a:pPr algn="l"/>
            <a:r>
              <a:rPr lang="en-US" i="0" dirty="0">
                <a:effectLst/>
              </a:rPr>
              <a:t>   - Inheritance enables code reuse by inheriting attributes and methods from </a:t>
            </a:r>
            <a:r>
              <a:rPr lang="en-US" i="0" dirty="0" err="1">
                <a:effectLst/>
              </a:rPr>
              <a:t>superclasses</a:t>
            </a:r>
            <a:r>
              <a:rPr lang="en-US" i="0" dirty="0">
                <a:effectLst/>
              </a:rPr>
              <a:t> (parents), reducing redundancy and promoting the </a:t>
            </a:r>
            <a:r>
              <a:rPr lang="en-US" b="1" i="0" dirty="0">
                <a:effectLst/>
              </a:rPr>
              <a:t>DRY principle (Don't Repeat Yourself).</a:t>
            </a:r>
          </a:p>
          <a:p>
            <a:pPr algn="l"/>
            <a:endParaRPr lang="en-US" b="1" i="0" dirty="0">
              <a:effectLst/>
            </a:endParaRPr>
          </a:p>
          <a:p>
            <a:pPr algn="l"/>
            <a:r>
              <a:rPr lang="en-US" b="1" i="0" dirty="0">
                <a:effectLst/>
              </a:rPr>
              <a:t>Polymorphism:</a:t>
            </a:r>
          </a:p>
          <a:p>
            <a:pPr algn="l"/>
            <a:r>
              <a:rPr lang="en-US" i="0" dirty="0">
                <a:effectLst/>
              </a:rPr>
              <a:t>   - Polymorphism allows </a:t>
            </a:r>
            <a:r>
              <a:rPr lang="en-US" b="1" i="0" dirty="0">
                <a:effectLst/>
              </a:rPr>
              <a:t>objects of different classes to be treated as objects of a common superclass</a:t>
            </a:r>
            <a:r>
              <a:rPr lang="en-US" i="0" dirty="0">
                <a:effectLst/>
              </a:rPr>
              <a:t>.</a:t>
            </a:r>
          </a:p>
          <a:p>
            <a:pPr algn="l"/>
            <a:r>
              <a:rPr lang="en-US" i="0" dirty="0">
                <a:effectLst/>
              </a:rPr>
              <a:t>   - </a:t>
            </a:r>
            <a:r>
              <a:rPr lang="en-US" b="1" i="0" dirty="0">
                <a:effectLst/>
              </a:rPr>
              <a:t>Flexibility and extensibility in the code</a:t>
            </a:r>
            <a:r>
              <a:rPr lang="en-US" i="0" dirty="0">
                <a:effectLst/>
              </a:rPr>
              <a:t>: functions and methods that operate on objects of a superclass type can be used with objects of any subclass as well.</a:t>
            </a:r>
            <a:endParaRPr lang="en-US" dirty="0">
              <a:solidFill>
                <a:srgbClr val="00151E"/>
              </a:solidFill>
              <a:latin typeface="Segoe UI Light"/>
            </a:endParaRPr>
          </a:p>
        </p:txBody>
      </p:sp>
    </p:spTree>
    <p:extLst>
      <p:ext uri="{BB962C8B-B14F-4D97-AF65-F5344CB8AC3E}">
        <p14:creationId xmlns:p14="http://schemas.microsoft.com/office/powerpoint/2010/main" val="32066292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2EAE-81FB-8044-C362-4C94A2D4099A}"/>
              </a:ext>
            </a:extLst>
          </p:cNvPr>
          <p:cNvSpPr>
            <a:spLocks noGrp="1"/>
          </p:cNvSpPr>
          <p:nvPr>
            <p:ph type="title"/>
          </p:nvPr>
        </p:nvSpPr>
        <p:spPr/>
        <p:txBody>
          <a:bodyPr/>
          <a:lstStyle/>
          <a:p>
            <a:r>
              <a:rPr lang="pt-PT" sz="5400" dirty="0">
                <a:solidFill>
                  <a:srgbClr val="E4222C"/>
                </a:solidFill>
                <a:latin typeface="Segoe UI"/>
                <a:cs typeface="Segoe UI"/>
              </a:rPr>
              <a:t>Classes – why to use them</a:t>
            </a:r>
            <a:endParaRPr lang="en-US" dirty="0"/>
          </a:p>
        </p:txBody>
      </p:sp>
      <p:sp>
        <p:nvSpPr>
          <p:cNvPr id="3" name="Content Placeholder 2">
            <a:extLst>
              <a:ext uri="{FF2B5EF4-FFF2-40B4-BE49-F238E27FC236}">
                <a16:creationId xmlns:a16="http://schemas.microsoft.com/office/drawing/2014/main" id="{7DD52C6B-87FB-26F8-383B-8348CAA84683}"/>
              </a:ext>
            </a:extLst>
          </p:cNvPr>
          <p:cNvSpPr>
            <a:spLocks noGrp="1"/>
          </p:cNvSpPr>
          <p:nvPr>
            <p:ph idx="1"/>
          </p:nvPr>
        </p:nvSpPr>
        <p:spPr/>
        <p:txBody>
          <a:bodyPr/>
          <a:lstStyle/>
          <a:p>
            <a:pPr marL="541338" indent="-541338"/>
            <a:r>
              <a:rPr lang="pt-PT" b="1" dirty="0"/>
              <a:t>In summary:</a:t>
            </a:r>
          </a:p>
          <a:p>
            <a:pPr marL="907098" lvl="1" indent="-541338"/>
            <a:r>
              <a:rPr lang="pt-PT" dirty="0"/>
              <a:t>Abstraction</a:t>
            </a:r>
          </a:p>
          <a:p>
            <a:pPr marL="907098" lvl="1" indent="-541338"/>
            <a:r>
              <a:rPr lang="pt-PT" dirty="0"/>
              <a:t>Code organization</a:t>
            </a:r>
          </a:p>
          <a:p>
            <a:pPr marL="907098" lvl="1" indent="-541338"/>
            <a:r>
              <a:rPr lang="pt-PT" dirty="0"/>
              <a:t>Modularity</a:t>
            </a:r>
          </a:p>
          <a:p>
            <a:pPr marL="907098" lvl="1" indent="-541338"/>
            <a:r>
              <a:rPr lang="pt-PT" dirty="0"/>
              <a:t>Reuse</a:t>
            </a:r>
          </a:p>
          <a:p>
            <a:pPr marL="907098" lvl="1" indent="-541338"/>
            <a:r>
              <a:rPr lang="pt-PT" dirty="0"/>
              <a:t>Maintenance</a:t>
            </a:r>
          </a:p>
          <a:p>
            <a:pPr marL="907098" lvl="1" indent="-541338"/>
            <a:r>
              <a:rPr lang="pt-PT" dirty="0"/>
              <a:t>More control</a:t>
            </a:r>
            <a:endParaRPr lang="en-US" dirty="0"/>
          </a:p>
        </p:txBody>
      </p:sp>
      <p:sp>
        <p:nvSpPr>
          <p:cNvPr id="4" name="Slide Number Placeholder 3">
            <a:extLst>
              <a:ext uri="{FF2B5EF4-FFF2-40B4-BE49-F238E27FC236}">
                <a16:creationId xmlns:a16="http://schemas.microsoft.com/office/drawing/2014/main" id="{B5074040-1C3D-566F-6543-1C4E7CE8CF1D}"/>
              </a:ext>
            </a:extLst>
          </p:cNvPr>
          <p:cNvSpPr>
            <a:spLocks noGrp="1"/>
          </p:cNvSpPr>
          <p:nvPr>
            <p:ph type="sldNum" sz="quarter" idx="12"/>
          </p:nvPr>
        </p:nvSpPr>
        <p:spPr/>
        <p:txBody>
          <a:bodyPr/>
          <a:lstStyle/>
          <a:p>
            <a:fld id="{3CA26747-8305-48E9-B811-81F74861E943}" type="slidenum">
              <a:rPr lang="pt-PT" smtClean="0"/>
              <a:t>52</a:t>
            </a:fld>
            <a:endParaRPr lang="pt-PT"/>
          </a:p>
        </p:txBody>
      </p:sp>
    </p:spTree>
    <p:extLst>
      <p:ext uri="{BB962C8B-B14F-4D97-AF65-F5344CB8AC3E}">
        <p14:creationId xmlns:p14="http://schemas.microsoft.com/office/powerpoint/2010/main" val="902521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2EAE-81FB-8044-C362-4C94A2D4099A}"/>
              </a:ext>
            </a:extLst>
          </p:cNvPr>
          <p:cNvSpPr>
            <a:spLocks noGrp="1"/>
          </p:cNvSpPr>
          <p:nvPr>
            <p:ph type="title"/>
          </p:nvPr>
        </p:nvSpPr>
        <p:spPr/>
        <p:txBody>
          <a:bodyPr/>
          <a:lstStyle/>
          <a:p>
            <a:r>
              <a:rPr lang="pt-PT" sz="5400" dirty="0">
                <a:solidFill>
                  <a:srgbClr val="E4222C"/>
                </a:solidFill>
                <a:latin typeface="Segoe UI"/>
                <a:cs typeface="Segoe UI"/>
              </a:rPr>
              <a:t>What we covered in this lesson</a:t>
            </a:r>
            <a:endParaRPr lang="en-US" dirty="0"/>
          </a:p>
        </p:txBody>
      </p:sp>
      <p:sp>
        <p:nvSpPr>
          <p:cNvPr id="3" name="Content Placeholder 2">
            <a:extLst>
              <a:ext uri="{FF2B5EF4-FFF2-40B4-BE49-F238E27FC236}">
                <a16:creationId xmlns:a16="http://schemas.microsoft.com/office/drawing/2014/main" id="{7DD52C6B-87FB-26F8-383B-8348CAA84683}"/>
              </a:ext>
            </a:extLst>
          </p:cNvPr>
          <p:cNvSpPr>
            <a:spLocks noGrp="1"/>
          </p:cNvSpPr>
          <p:nvPr>
            <p:ph idx="1"/>
          </p:nvPr>
        </p:nvSpPr>
        <p:spPr/>
        <p:txBody>
          <a:bodyPr>
            <a:normAutofit fontScale="92500" lnSpcReduction="10000"/>
          </a:bodyPr>
          <a:lstStyle/>
          <a:p>
            <a:pPr marL="541338" indent="-541338"/>
            <a:r>
              <a:rPr lang="en-US" b="1" dirty="0"/>
              <a:t>Functions</a:t>
            </a:r>
          </a:p>
          <a:p>
            <a:pPr marL="907098" lvl="1" indent="-541338"/>
            <a:r>
              <a:rPr lang="en-US" b="1" dirty="0"/>
              <a:t>Built-in functions</a:t>
            </a:r>
          </a:p>
          <a:p>
            <a:pPr marL="907098" lvl="1" indent="-541338"/>
            <a:r>
              <a:rPr lang="en-US" b="1" dirty="0"/>
              <a:t>User-defined functions</a:t>
            </a:r>
          </a:p>
          <a:p>
            <a:pPr marL="907098" lvl="1" indent="-541338"/>
            <a:r>
              <a:rPr lang="en-US" b="1" dirty="0"/>
              <a:t>Lambda expressions</a:t>
            </a:r>
          </a:p>
          <a:p>
            <a:pPr marL="907098" lvl="1" indent="-541338"/>
            <a:r>
              <a:rPr lang="en-US" b="1" dirty="0"/>
              <a:t>Recursive functions</a:t>
            </a:r>
          </a:p>
          <a:p>
            <a:pPr marL="541338" indent="-541338"/>
            <a:r>
              <a:rPr lang="en-US" b="1" dirty="0"/>
              <a:t>Big-O notation</a:t>
            </a:r>
          </a:p>
          <a:p>
            <a:pPr marL="541338" indent="-541338"/>
            <a:r>
              <a:rPr lang="en-US" b="1" dirty="0"/>
              <a:t>Object-Oriented Programming</a:t>
            </a:r>
          </a:p>
          <a:p>
            <a:pPr marL="907098" lvl="1" indent="-541338"/>
            <a:r>
              <a:rPr lang="en-US" b="1" dirty="0"/>
              <a:t>Classes - objects and methods</a:t>
            </a:r>
          </a:p>
          <a:p>
            <a:pPr marL="907098" lvl="1" indent="-541338"/>
            <a:r>
              <a:rPr lang="en-US" b="1" dirty="0"/>
              <a:t>Hierarchy</a:t>
            </a:r>
            <a:endParaRPr lang="en-US" dirty="0"/>
          </a:p>
        </p:txBody>
      </p:sp>
      <p:sp>
        <p:nvSpPr>
          <p:cNvPr id="4" name="Slide Number Placeholder 3">
            <a:extLst>
              <a:ext uri="{FF2B5EF4-FFF2-40B4-BE49-F238E27FC236}">
                <a16:creationId xmlns:a16="http://schemas.microsoft.com/office/drawing/2014/main" id="{B5074040-1C3D-566F-6543-1C4E7CE8CF1D}"/>
              </a:ext>
            </a:extLst>
          </p:cNvPr>
          <p:cNvSpPr>
            <a:spLocks noGrp="1"/>
          </p:cNvSpPr>
          <p:nvPr>
            <p:ph type="sldNum" sz="quarter" idx="12"/>
          </p:nvPr>
        </p:nvSpPr>
        <p:spPr/>
        <p:txBody>
          <a:bodyPr/>
          <a:lstStyle/>
          <a:p>
            <a:fld id="{3CA26747-8305-48E9-B811-81F74861E943}" type="slidenum">
              <a:rPr lang="pt-PT" smtClean="0"/>
              <a:t>53</a:t>
            </a:fld>
            <a:endParaRPr lang="pt-PT"/>
          </a:p>
        </p:txBody>
      </p:sp>
    </p:spTree>
    <p:extLst>
      <p:ext uri="{BB962C8B-B14F-4D97-AF65-F5344CB8AC3E}">
        <p14:creationId xmlns:p14="http://schemas.microsoft.com/office/powerpoint/2010/main" val="2779076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0B414-9550-31AE-04BE-3F2803FF0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5116DE-CDF2-CDE3-164D-E38F37DD0301}"/>
              </a:ext>
            </a:extLst>
          </p:cNvPr>
          <p:cNvSpPr>
            <a:spLocks noGrp="1"/>
          </p:cNvSpPr>
          <p:nvPr>
            <p:ph type="title"/>
          </p:nvPr>
        </p:nvSpPr>
        <p:spPr>
          <a:xfrm>
            <a:off x="838200" y="833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Built-in functions</a:t>
            </a:r>
            <a:endParaRPr lang="pt-PT" dirty="0"/>
          </a:p>
        </p:txBody>
      </p:sp>
      <p:pic>
        <p:nvPicPr>
          <p:cNvPr id="6" name="Picture 5">
            <a:extLst>
              <a:ext uri="{FF2B5EF4-FFF2-40B4-BE49-F238E27FC236}">
                <a16:creationId xmlns:a16="http://schemas.microsoft.com/office/drawing/2014/main" id="{F3A96954-9730-B94F-46B6-BF96AA4F2346}"/>
              </a:ext>
            </a:extLst>
          </p:cNvPr>
          <p:cNvPicPr>
            <a:picLocks noChangeAspect="1"/>
          </p:cNvPicPr>
          <p:nvPr/>
        </p:nvPicPr>
        <p:blipFill>
          <a:blip r:embed="rId3"/>
          <a:stretch>
            <a:fillRect/>
          </a:stretch>
        </p:blipFill>
        <p:spPr>
          <a:xfrm>
            <a:off x="1443693" y="1641243"/>
            <a:ext cx="2181529" cy="362001"/>
          </a:xfrm>
          <a:prstGeom prst="rect">
            <a:avLst/>
          </a:prstGeom>
        </p:spPr>
      </p:pic>
      <p:pic>
        <p:nvPicPr>
          <p:cNvPr id="9" name="Picture 8">
            <a:extLst>
              <a:ext uri="{FF2B5EF4-FFF2-40B4-BE49-F238E27FC236}">
                <a16:creationId xmlns:a16="http://schemas.microsoft.com/office/drawing/2014/main" id="{C6E23564-900A-5B6B-ADDD-EB86C60D61EE}"/>
              </a:ext>
            </a:extLst>
          </p:cNvPr>
          <p:cNvPicPr>
            <a:picLocks noChangeAspect="1"/>
          </p:cNvPicPr>
          <p:nvPr/>
        </p:nvPicPr>
        <p:blipFill>
          <a:blip r:embed="rId4"/>
          <a:stretch>
            <a:fillRect/>
          </a:stretch>
        </p:blipFill>
        <p:spPr>
          <a:xfrm>
            <a:off x="1435440" y="2551240"/>
            <a:ext cx="3172268" cy="523948"/>
          </a:xfrm>
          <a:prstGeom prst="rect">
            <a:avLst/>
          </a:prstGeom>
        </p:spPr>
      </p:pic>
      <p:pic>
        <p:nvPicPr>
          <p:cNvPr id="12" name="Picture 11">
            <a:extLst>
              <a:ext uri="{FF2B5EF4-FFF2-40B4-BE49-F238E27FC236}">
                <a16:creationId xmlns:a16="http://schemas.microsoft.com/office/drawing/2014/main" id="{9260B519-D555-822C-ED9A-24044FC0AA65}"/>
              </a:ext>
            </a:extLst>
          </p:cNvPr>
          <p:cNvPicPr>
            <a:picLocks noChangeAspect="1"/>
          </p:cNvPicPr>
          <p:nvPr/>
        </p:nvPicPr>
        <p:blipFill>
          <a:blip r:embed="rId5"/>
          <a:stretch>
            <a:fillRect/>
          </a:stretch>
        </p:blipFill>
        <p:spPr>
          <a:xfrm>
            <a:off x="1435440" y="3450764"/>
            <a:ext cx="3905795" cy="819264"/>
          </a:xfrm>
          <a:prstGeom prst="rect">
            <a:avLst/>
          </a:prstGeom>
        </p:spPr>
      </p:pic>
      <p:pic>
        <p:nvPicPr>
          <p:cNvPr id="15" name="Picture 14">
            <a:extLst>
              <a:ext uri="{FF2B5EF4-FFF2-40B4-BE49-F238E27FC236}">
                <a16:creationId xmlns:a16="http://schemas.microsoft.com/office/drawing/2014/main" id="{DFFE4168-3E26-99ED-03BA-56110B07D31B}"/>
              </a:ext>
            </a:extLst>
          </p:cNvPr>
          <p:cNvPicPr>
            <a:picLocks noChangeAspect="1"/>
          </p:cNvPicPr>
          <p:nvPr/>
        </p:nvPicPr>
        <p:blipFill>
          <a:blip r:embed="rId6"/>
          <a:stretch>
            <a:fillRect/>
          </a:stretch>
        </p:blipFill>
        <p:spPr>
          <a:xfrm>
            <a:off x="1435441" y="4671038"/>
            <a:ext cx="1876687" cy="552527"/>
          </a:xfrm>
          <a:prstGeom prst="rect">
            <a:avLst/>
          </a:prstGeom>
        </p:spPr>
      </p:pic>
      <p:pic>
        <p:nvPicPr>
          <p:cNvPr id="18" name="Picture 17">
            <a:extLst>
              <a:ext uri="{FF2B5EF4-FFF2-40B4-BE49-F238E27FC236}">
                <a16:creationId xmlns:a16="http://schemas.microsoft.com/office/drawing/2014/main" id="{4497119F-355E-FEFC-6D4C-26B95F6E534A}"/>
              </a:ext>
            </a:extLst>
          </p:cNvPr>
          <p:cNvPicPr>
            <a:picLocks noChangeAspect="1"/>
          </p:cNvPicPr>
          <p:nvPr/>
        </p:nvPicPr>
        <p:blipFill>
          <a:blip r:embed="rId7"/>
          <a:stretch>
            <a:fillRect/>
          </a:stretch>
        </p:blipFill>
        <p:spPr>
          <a:xfrm>
            <a:off x="1435441" y="5694497"/>
            <a:ext cx="3686689" cy="571580"/>
          </a:xfrm>
          <a:prstGeom prst="rect">
            <a:avLst/>
          </a:prstGeom>
        </p:spPr>
      </p:pic>
      <p:sp>
        <p:nvSpPr>
          <p:cNvPr id="24" name="TextBox 23">
            <a:extLst>
              <a:ext uri="{FF2B5EF4-FFF2-40B4-BE49-F238E27FC236}">
                <a16:creationId xmlns:a16="http://schemas.microsoft.com/office/drawing/2014/main" id="{77086EAC-6EBD-2132-0684-ED3B89A730C1}"/>
              </a:ext>
            </a:extLst>
          </p:cNvPr>
          <p:cNvSpPr txBox="1"/>
          <p:nvPr/>
        </p:nvSpPr>
        <p:spPr>
          <a:xfrm>
            <a:off x="6619039" y="1360578"/>
            <a:ext cx="4107576" cy="923330"/>
          </a:xfrm>
          <a:prstGeom prst="rect">
            <a:avLst/>
          </a:prstGeom>
          <a:noFill/>
          <a:ln>
            <a:solidFill>
              <a:schemeClr val="accent1"/>
            </a:solidFill>
          </a:ln>
        </p:spPr>
        <p:txBody>
          <a:bodyPr wrap="square" rtlCol="0">
            <a:spAutoFit/>
          </a:bodyPr>
          <a:lstStyle/>
          <a:p>
            <a:pPr algn="ctr"/>
            <a:r>
              <a:rPr lang="en-US" dirty="0"/>
              <a:t>Used to print the specified message to the screen, or other standard output (stout) devices.</a:t>
            </a:r>
          </a:p>
        </p:txBody>
      </p:sp>
      <p:cxnSp>
        <p:nvCxnSpPr>
          <p:cNvPr id="25" name="Straight Arrow Connector 24">
            <a:extLst>
              <a:ext uri="{FF2B5EF4-FFF2-40B4-BE49-F238E27FC236}">
                <a16:creationId xmlns:a16="http://schemas.microsoft.com/office/drawing/2014/main" id="{53AAC398-5783-682F-3A99-29BC998FB3D2}"/>
              </a:ext>
            </a:extLst>
          </p:cNvPr>
          <p:cNvCxnSpPr>
            <a:cxnSpLocks/>
            <a:stCxn id="24" idx="1"/>
            <a:endCxn id="6" idx="3"/>
          </p:cNvCxnSpPr>
          <p:nvPr/>
        </p:nvCxnSpPr>
        <p:spPr>
          <a:xfrm flipH="1">
            <a:off x="3625222" y="1822243"/>
            <a:ext cx="29938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3B3EF2-955C-9770-BAAE-0791C91949B7}"/>
              </a:ext>
            </a:extLst>
          </p:cNvPr>
          <p:cNvSpPr txBox="1"/>
          <p:nvPr/>
        </p:nvSpPr>
        <p:spPr>
          <a:xfrm>
            <a:off x="871040" y="1253221"/>
            <a:ext cx="1426683" cy="369332"/>
          </a:xfrm>
          <a:prstGeom prst="rect">
            <a:avLst/>
          </a:prstGeom>
          <a:noFill/>
        </p:spPr>
        <p:txBody>
          <a:bodyPr wrap="square" rtlCol="0">
            <a:spAutoFit/>
          </a:bodyPr>
          <a:lstStyle/>
          <a:p>
            <a:r>
              <a:rPr lang="pt-PT" b="1" dirty="0">
                <a:solidFill>
                  <a:srgbClr val="03BEE3"/>
                </a:solidFill>
                <a:latin typeface="Consolas" panose="020B0609020204030204" pitchFamily="49" charset="0"/>
              </a:rPr>
              <a:t>print():</a:t>
            </a:r>
            <a:endParaRPr lang="en-US" b="1" dirty="0">
              <a:solidFill>
                <a:srgbClr val="03BEE3"/>
              </a:solidFill>
              <a:latin typeface="Consolas" panose="020B0609020204030204" pitchFamily="49" charset="0"/>
            </a:endParaRPr>
          </a:p>
        </p:txBody>
      </p:sp>
      <p:sp>
        <p:nvSpPr>
          <p:cNvPr id="33" name="TextBox 32">
            <a:extLst>
              <a:ext uri="{FF2B5EF4-FFF2-40B4-BE49-F238E27FC236}">
                <a16:creationId xmlns:a16="http://schemas.microsoft.com/office/drawing/2014/main" id="{45B99726-1142-D881-F986-7DB7192D2634}"/>
              </a:ext>
            </a:extLst>
          </p:cNvPr>
          <p:cNvSpPr txBox="1"/>
          <p:nvPr/>
        </p:nvSpPr>
        <p:spPr>
          <a:xfrm>
            <a:off x="6619039" y="2490048"/>
            <a:ext cx="4107576" cy="646331"/>
          </a:xfrm>
          <a:prstGeom prst="rect">
            <a:avLst/>
          </a:prstGeom>
          <a:noFill/>
          <a:ln>
            <a:solidFill>
              <a:schemeClr val="accent1"/>
            </a:solidFill>
          </a:ln>
        </p:spPr>
        <p:txBody>
          <a:bodyPr wrap="square" rtlCol="0">
            <a:spAutoFit/>
          </a:bodyPr>
          <a:lstStyle/>
          <a:p>
            <a:pPr algn="ctr"/>
            <a:r>
              <a:rPr lang="en-US" dirty="0"/>
              <a:t>Used to take input from the user through the console.</a:t>
            </a:r>
          </a:p>
        </p:txBody>
      </p:sp>
      <p:cxnSp>
        <p:nvCxnSpPr>
          <p:cNvPr id="34" name="Straight Arrow Connector 33">
            <a:extLst>
              <a:ext uri="{FF2B5EF4-FFF2-40B4-BE49-F238E27FC236}">
                <a16:creationId xmlns:a16="http://schemas.microsoft.com/office/drawing/2014/main" id="{D2857F63-2F0C-B30E-F7C5-821B7C14490D}"/>
              </a:ext>
            </a:extLst>
          </p:cNvPr>
          <p:cNvCxnSpPr>
            <a:cxnSpLocks/>
            <a:stCxn id="33" idx="1"/>
            <a:endCxn id="9" idx="3"/>
          </p:cNvCxnSpPr>
          <p:nvPr/>
        </p:nvCxnSpPr>
        <p:spPr>
          <a:xfrm flipH="1">
            <a:off x="4607708" y="2813214"/>
            <a:ext cx="20113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E308B20-3D78-0183-EE74-E51BECB836CA}"/>
              </a:ext>
            </a:extLst>
          </p:cNvPr>
          <p:cNvSpPr txBox="1"/>
          <p:nvPr/>
        </p:nvSpPr>
        <p:spPr>
          <a:xfrm>
            <a:off x="829947" y="2180246"/>
            <a:ext cx="1426683" cy="369332"/>
          </a:xfrm>
          <a:prstGeom prst="rect">
            <a:avLst/>
          </a:prstGeom>
          <a:noFill/>
        </p:spPr>
        <p:txBody>
          <a:bodyPr wrap="square" rtlCol="0">
            <a:spAutoFit/>
          </a:bodyPr>
          <a:lstStyle/>
          <a:p>
            <a:r>
              <a:rPr lang="pt-PT" b="1" dirty="0">
                <a:solidFill>
                  <a:srgbClr val="03BEE3"/>
                </a:solidFill>
                <a:latin typeface="Consolas" panose="020B0609020204030204" pitchFamily="49" charset="0"/>
              </a:rPr>
              <a:t>input():</a:t>
            </a:r>
            <a:endParaRPr lang="en-US" b="1" dirty="0">
              <a:solidFill>
                <a:srgbClr val="03BEE3"/>
              </a:solidFill>
              <a:latin typeface="Consolas" panose="020B0609020204030204" pitchFamily="49" charset="0"/>
            </a:endParaRPr>
          </a:p>
        </p:txBody>
      </p:sp>
      <p:sp>
        <p:nvSpPr>
          <p:cNvPr id="41" name="TextBox 40">
            <a:extLst>
              <a:ext uri="{FF2B5EF4-FFF2-40B4-BE49-F238E27FC236}">
                <a16:creationId xmlns:a16="http://schemas.microsoft.com/office/drawing/2014/main" id="{408D8673-E690-2C1A-F103-7546C6DE2706}"/>
              </a:ext>
            </a:extLst>
          </p:cNvPr>
          <p:cNvSpPr txBox="1"/>
          <p:nvPr/>
        </p:nvSpPr>
        <p:spPr>
          <a:xfrm>
            <a:off x="829946" y="3093830"/>
            <a:ext cx="1145307" cy="369332"/>
          </a:xfrm>
          <a:prstGeom prst="rect">
            <a:avLst/>
          </a:prstGeom>
          <a:noFill/>
        </p:spPr>
        <p:txBody>
          <a:bodyPr wrap="square" rtlCol="0">
            <a:spAutoFit/>
          </a:bodyPr>
          <a:lstStyle/>
          <a:p>
            <a:r>
              <a:rPr lang="pt-PT" b="1" dirty="0">
                <a:solidFill>
                  <a:srgbClr val="03BEE3"/>
                </a:solidFill>
                <a:latin typeface="Consolas" panose="020B0609020204030204" pitchFamily="49" charset="0"/>
              </a:rPr>
              <a:t>len():</a:t>
            </a:r>
            <a:endParaRPr lang="en-US" b="1" dirty="0">
              <a:solidFill>
                <a:srgbClr val="03BEE3"/>
              </a:solidFill>
              <a:latin typeface="Consolas" panose="020B0609020204030204" pitchFamily="49" charset="0"/>
            </a:endParaRPr>
          </a:p>
        </p:txBody>
      </p:sp>
      <p:sp>
        <p:nvSpPr>
          <p:cNvPr id="42" name="TextBox 41">
            <a:extLst>
              <a:ext uri="{FF2B5EF4-FFF2-40B4-BE49-F238E27FC236}">
                <a16:creationId xmlns:a16="http://schemas.microsoft.com/office/drawing/2014/main" id="{57998AEB-EA9E-DE83-1F55-CF56FF9C4709}"/>
              </a:ext>
            </a:extLst>
          </p:cNvPr>
          <p:cNvSpPr txBox="1"/>
          <p:nvPr/>
        </p:nvSpPr>
        <p:spPr>
          <a:xfrm>
            <a:off x="6619039" y="3403928"/>
            <a:ext cx="4107576" cy="923330"/>
          </a:xfrm>
          <a:prstGeom prst="rect">
            <a:avLst/>
          </a:prstGeom>
          <a:noFill/>
          <a:ln>
            <a:solidFill>
              <a:schemeClr val="accent1"/>
            </a:solidFill>
          </a:ln>
        </p:spPr>
        <p:txBody>
          <a:bodyPr wrap="square" rtlCol="0">
            <a:spAutoFit/>
          </a:bodyPr>
          <a:lstStyle/>
          <a:p>
            <a:pPr algn="ctr"/>
            <a:r>
              <a:rPr lang="en-US" dirty="0"/>
              <a:t>This function returns the length of an object, such as a string, list, tuple, or dictionary.</a:t>
            </a:r>
          </a:p>
        </p:txBody>
      </p:sp>
      <p:cxnSp>
        <p:nvCxnSpPr>
          <p:cNvPr id="43" name="Straight Arrow Connector 42">
            <a:extLst>
              <a:ext uri="{FF2B5EF4-FFF2-40B4-BE49-F238E27FC236}">
                <a16:creationId xmlns:a16="http://schemas.microsoft.com/office/drawing/2014/main" id="{03AF6E14-FB75-B477-8682-30F9FA2B15D9}"/>
              </a:ext>
            </a:extLst>
          </p:cNvPr>
          <p:cNvCxnSpPr>
            <a:cxnSpLocks/>
            <a:stCxn id="42" idx="1"/>
            <a:endCxn id="12" idx="3"/>
          </p:cNvCxnSpPr>
          <p:nvPr/>
        </p:nvCxnSpPr>
        <p:spPr>
          <a:xfrm flipH="1" flipV="1">
            <a:off x="5341235" y="3860396"/>
            <a:ext cx="1277804" cy="5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EADDB2C-AAB8-C4CE-92F9-D1F68D5E683F}"/>
              </a:ext>
            </a:extLst>
          </p:cNvPr>
          <p:cNvSpPr txBox="1"/>
          <p:nvPr/>
        </p:nvSpPr>
        <p:spPr>
          <a:xfrm>
            <a:off x="829946" y="4285867"/>
            <a:ext cx="1459525" cy="369332"/>
          </a:xfrm>
          <a:prstGeom prst="rect">
            <a:avLst/>
          </a:prstGeom>
          <a:noFill/>
        </p:spPr>
        <p:txBody>
          <a:bodyPr wrap="square" rtlCol="0">
            <a:spAutoFit/>
          </a:bodyPr>
          <a:lstStyle/>
          <a:p>
            <a:r>
              <a:rPr lang="pt-PT" b="1" dirty="0">
                <a:solidFill>
                  <a:srgbClr val="03BEE3"/>
                </a:solidFill>
                <a:latin typeface="Consolas" panose="020B0609020204030204" pitchFamily="49" charset="0"/>
              </a:rPr>
              <a:t>range():</a:t>
            </a:r>
            <a:endParaRPr lang="en-US" b="1" dirty="0">
              <a:solidFill>
                <a:srgbClr val="03BEE3"/>
              </a:solidFill>
              <a:latin typeface="Consolas" panose="020B0609020204030204" pitchFamily="49" charset="0"/>
            </a:endParaRPr>
          </a:p>
        </p:txBody>
      </p:sp>
      <p:sp>
        <p:nvSpPr>
          <p:cNvPr id="50" name="TextBox 49">
            <a:extLst>
              <a:ext uri="{FF2B5EF4-FFF2-40B4-BE49-F238E27FC236}">
                <a16:creationId xmlns:a16="http://schemas.microsoft.com/office/drawing/2014/main" id="{730B2A74-402B-ADCD-3388-0C505BC89908}"/>
              </a:ext>
            </a:extLst>
          </p:cNvPr>
          <p:cNvSpPr txBox="1"/>
          <p:nvPr/>
        </p:nvSpPr>
        <p:spPr>
          <a:xfrm>
            <a:off x="6619039" y="4624308"/>
            <a:ext cx="4107576" cy="646331"/>
          </a:xfrm>
          <a:prstGeom prst="rect">
            <a:avLst/>
          </a:prstGeom>
          <a:noFill/>
          <a:ln>
            <a:solidFill>
              <a:schemeClr val="accent1"/>
            </a:solidFill>
          </a:ln>
        </p:spPr>
        <p:txBody>
          <a:bodyPr wrap="square" rtlCol="0">
            <a:spAutoFit/>
          </a:bodyPr>
          <a:lstStyle/>
          <a:p>
            <a:pPr algn="ctr"/>
            <a:r>
              <a:rPr lang="en-US" dirty="0"/>
              <a:t>Generates a sequence of numbers within a specified range. Starts in zero</a:t>
            </a:r>
          </a:p>
        </p:txBody>
      </p:sp>
      <p:cxnSp>
        <p:nvCxnSpPr>
          <p:cNvPr id="51" name="Straight Arrow Connector 50">
            <a:extLst>
              <a:ext uri="{FF2B5EF4-FFF2-40B4-BE49-F238E27FC236}">
                <a16:creationId xmlns:a16="http://schemas.microsoft.com/office/drawing/2014/main" id="{A416FEEA-8F35-9018-BDA4-822FB6D68AD1}"/>
              </a:ext>
            </a:extLst>
          </p:cNvPr>
          <p:cNvCxnSpPr>
            <a:cxnSpLocks/>
            <a:stCxn id="50" idx="1"/>
            <a:endCxn id="15" idx="3"/>
          </p:cNvCxnSpPr>
          <p:nvPr/>
        </p:nvCxnSpPr>
        <p:spPr>
          <a:xfrm flipH="1" flipV="1">
            <a:off x="3312128" y="4947302"/>
            <a:ext cx="3306911" cy="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2D9DD38-9C6F-E46A-31AF-513866A45330}"/>
              </a:ext>
            </a:extLst>
          </p:cNvPr>
          <p:cNvSpPr txBox="1"/>
          <p:nvPr/>
        </p:nvSpPr>
        <p:spPr>
          <a:xfrm>
            <a:off x="838198" y="5266589"/>
            <a:ext cx="1145307" cy="369332"/>
          </a:xfrm>
          <a:prstGeom prst="rect">
            <a:avLst/>
          </a:prstGeom>
          <a:noFill/>
        </p:spPr>
        <p:txBody>
          <a:bodyPr wrap="square" rtlCol="0">
            <a:spAutoFit/>
          </a:bodyPr>
          <a:lstStyle/>
          <a:p>
            <a:r>
              <a:rPr lang="pt-PT" b="1" dirty="0">
                <a:solidFill>
                  <a:srgbClr val="03BEE3"/>
                </a:solidFill>
                <a:latin typeface="Consolas" panose="020B0609020204030204" pitchFamily="49" charset="0"/>
              </a:rPr>
              <a:t>type():</a:t>
            </a:r>
            <a:endParaRPr lang="en-US" b="1" dirty="0">
              <a:solidFill>
                <a:srgbClr val="03BEE3"/>
              </a:solidFill>
              <a:latin typeface="Consolas" panose="020B0609020204030204" pitchFamily="49" charset="0"/>
            </a:endParaRPr>
          </a:p>
        </p:txBody>
      </p:sp>
      <p:sp>
        <p:nvSpPr>
          <p:cNvPr id="66" name="TextBox 65">
            <a:extLst>
              <a:ext uri="{FF2B5EF4-FFF2-40B4-BE49-F238E27FC236}">
                <a16:creationId xmlns:a16="http://schemas.microsoft.com/office/drawing/2014/main" id="{FAAA4F19-9D61-679A-A92E-EB778F544690}"/>
              </a:ext>
            </a:extLst>
          </p:cNvPr>
          <p:cNvSpPr txBox="1"/>
          <p:nvPr/>
        </p:nvSpPr>
        <p:spPr>
          <a:xfrm>
            <a:off x="6648983" y="5795621"/>
            <a:ext cx="4107576" cy="369332"/>
          </a:xfrm>
          <a:prstGeom prst="rect">
            <a:avLst/>
          </a:prstGeom>
          <a:noFill/>
          <a:ln>
            <a:solidFill>
              <a:schemeClr val="accent1"/>
            </a:solidFill>
          </a:ln>
        </p:spPr>
        <p:txBody>
          <a:bodyPr wrap="square" rtlCol="0">
            <a:spAutoFit/>
          </a:bodyPr>
          <a:lstStyle/>
          <a:p>
            <a:pPr algn="ctr"/>
            <a:r>
              <a:rPr lang="en-US" dirty="0"/>
              <a:t>Returns the type of an object.</a:t>
            </a:r>
          </a:p>
        </p:txBody>
      </p:sp>
      <p:cxnSp>
        <p:nvCxnSpPr>
          <p:cNvPr id="67" name="Straight Arrow Connector 66">
            <a:extLst>
              <a:ext uri="{FF2B5EF4-FFF2-40B4-BE49-F238E27FC236}">
                <a16:creationId xmlns:a16="http://schemas.microsoft.com/office/drawing/2014/main" id="{9F2A62B9-10C5-9016-A81D-EBC1BEE54F5B}"/>
              </a:ext>
            </a:extLst>
          </p:cNvPr>
          <p:cNvCxnSpPr>
            <a:cxnSpLocks/>
            <a:stCxn id="66" idx="1"/>
            <a:endCxn id="18" idx="3"/>
          </p:cNvCxnSpPr>
          <p:nvPr/>
        </p:nvCxnSpPr>
        <p:spPr>
          <a:xfrm flipH="1">
            <a:off x="5122130" y="5980287"/>
            <a:ext cx="15268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51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3" grpId="0" animBg="1"/>
      <p:bldP spid="42" grpId="0" animBg="1"/>
      <p:bldP spid="50" grpId="0" animBg="1"/>
      <p:bldP spid="6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7676A-82FD-6A92-5ED2-4D4E6B13E62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41B24D-A458-FE8F-4BC0-651DBE5DFDE4}"/>
              </a:ext>
            </a:extLst>
          </p:cNvPr>
          <p:cNvSpPr>
            <a:spLocks noGrp="1"/>
          </p:cNvSpPr>
          <p:nvPr>
            <p:ph idx="1"/>
          </p:nvPr>
        </p:nvSpPr>
        <p:spPr>
          <a:xfrm>
            <a:off x="3638257" y="2614651"/>
            <a:ext cx="3957900" cy="1563567"/>
          </a:xfrm>
        </p:spPr>
        <p:txBody>
          <a:bodyPr>
            <a:normAutofit/>
          </a:bodyPr>
          <a:lstStyle/>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300" dirty="0" err="1">
                <a:solidFill>
                  <a:srgbClr val="0070C2"/>
                </a:solidFill>
                <a:latin typeface="Consolas" panose="020B0609020204030204" pitchFamily="49" charset="0"/>
                <a:ea typeface="Verdana" panose="020B0604030504040204" pitchFamily="34" charset="0"/>
                <a:cs typeface="Sans Serif Collection" panose="020B0502040504020204" pitchFamily="34" charset="0"/>
              </a:rPr>
              <a:t>print_hello_world</a:t>
            </a:r>
            <a:r>
              <a:rPr lang="en-US" sz="1300" dirty="0">
                <a:solidFill>
                  <a:srgbClr val="002060"/>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This function prints “Hello world”.</a:t>
            </a:r>
          </a:p>
          <a:p>
            <a:pPr marL="0" indent="0">
              <a:lnSpc>
                <a:spcPct val="100000"/>
              </a:lnSpc>
              <a:buNone/>
              <a:tabLst>
                <a:tab pos="446088" algn="l"/>
              </a:tabLst>
            </a:pPr>
            <a:r>
              <a:rPr lang="en-US" sz="13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3BEE3"/>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rgbClr val="1E1E1E"/>
                </a:solidFill>
                <a:latin typeface="Consolas" panose="020B0609020204030204" pitchFamily="49" charset="0"/>
                <a:ea typeface="Verdana" panose="020B0604030504040204" pitchFamily="34" charset="0"/>
                <a:cs typeface="Sans Serif Collection" panose="020B0502040504020204" pitchFamily="34" charset="0"/>
              </a:rPr>
              <a:t>(“Hello world”)</a:t>
            </a:r>
          </a:p>
        </p:txBody>
      </p:sp>
      <p:sp>
        <p:nvSpPr>
          <p:cNvPr id="4" name="Slide Number Placeholder 3">
            <a:extLst>
              <a:ext uri="{FF2B5EF4-FFF2-40B4-BE49-F238E27FC236}">
                <a16:creationId xmlns:a16="http://schemas.microsoft.com/office/drawing/2014/main" id="{813E1CD7-8E33-A449-654B-6DE56F0954EB}"/>
              </a:ext>
            </a:extLst>
          </p:cNvPr>
          <p:cNvSpPr>
            <a:spLocks noGrp="1"/>
          </p:cNvSpPr>
          <p:nvPr>
            <p:ph type="sldNum" sz="quarter" idx="12"/>
          </p:nvPr>
        </p:nvSpPr>
        <p:spPr/>
        <p:txBody>
          <a:bodyPr/>
          <a:lstStyle/>
          <a:p>
            <a:fld id="{3CA26747-8305-48E9-B811-81F74861E943}" type="slidenum">
              <a:rPr lang="pt-PT" smtClean="0"/>
              <a:t>7</a:t>
            </a:fld>
            <a:endParaRPr lang="pt-PT" dirty="0"/>
          </a:p>
        </p:txBody>
      </p:sp>
      <p:cxnSp>
        <p:nvCxnSpPr>
          <p:cNvPr id="11" name="Straight Arrow Connector 10">
            <a:extLst>
              <a:ext uri="{FF2B5EF4-FFF2-40B4-BE49-F238E27FC236}">
                <a16:creationId xmlns:a16="http://schemas.microsoft.com/office/drawing/2014/main" id="{E6A611F5-1DE7-2B2A-91A3-722F65BD57E4}"/>
              </a:ext>
            </a:extLst>
          </p:cNvPr>
          <p:cNvCxnSpPr>
            <a:cxnSpLocks/>
          </p:cNvCxnSpPr>
          <p:nvPr/>
        </p:nvCxnSpPr>
        <p:spPr>
          <a:xfrm>
            <a:off x="3341077" y="2465789"/>
            <a:ext cx="297179" cy="148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743471-ACA1-1084-56D1-9ACEAE2B0748}"/>
              </a:ext>
            </a:extLst>
          </p:cNvPr>
          <p:cNvSpPr txBox="1"/>
          <p:nvPr/>
        </p:nvSpPr>
        <p:spPr>
          <a:xfrm>
            <a:off x="3963071" y="1658860"/>
            <a:ext cx="2602817" cy="646331"/>
          </a:xfrm>
          <a:prstGeom prst="rect">
            <a:avLst/>
          </a:prstGeom>
          <a:noFill/>
          <a:ln>
            <a:solidFill>
              <a:schemeClr val="accent1"/>
            </a:solidFill>
          </a:ln>
        </p:spPr>
        <p:txBody>
          <a:bodyPr wrap="square" rtlCol="0">
            <a:spAutoFit/>
          </a:bodyPr>
          <a:lstStyle/>
          <a:p>
            <a:r>
              <a:rPr lang="pt-PT" dirty="0"/>
              <a:t>2. Next add the function name</a:t>
            </a:r>
            <a:endParaRPr lang="en-US" dirty="0"/>
          </a:p>
        </p:txBody>
      </p:sp>
      <p:cxnSp>
        <p:nvCxnSpPr>
          <p:cNvPr id="14" name="Straight Arrow Connector 13">
            <a:extLst>
              <a:ext uri="{FF2B5EF4-FFF2-40B4-BE49-F238E27FC236}">
                <a16:creationId xmlns:a16="http://schemas.microsoft.com/office/drawing/2014/main" id="{2F48C3D9-1129-8DE5-57A4-5AAEE135E6C8}"/>
              </a:ext>
            </a:extLst>
          </p:cNvPr>
          <p:cNvCxnSpPr>
            <a:cxnSpLocks/>
          </p:cNvCxnSpPr>
          <p:nvPr/>
        </p:nvCxnSpPr>
        <p:spPr>
          <a:xfrm>
            <a:off x="4794738" y="2305191"/>
            <a:ext cx="0" cy="350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0ECD24D-A1FD-D92F-3898-73E6E34EC9FF}"/>
              </a:ext>
            </a:extLst>
          </p:cNvPr>
          <p:cNvSpPr txBox="1"/>
          <p:nvPr/>
        </p:nvSpPr>
        <p:spPr>
          <a:xfrm>
            <a:off x="7158301" y="2034690"/>
            <a:ext cx="2895600" cy="369332"/>
          </a:xfrm>
          <a:prstGeom prst="rect">
            <a:avLst/>
          </a:prstGeom>
          <a:noFill/>
          <a:ln>
            <a:solidFill>
              <a:schemeClr val="accent1"/>
            </a:solidFill>
          </a:ln>
        </p:spPr>
        <p:txBody>
          <a:bodyPr wrap="square" rtlCol="0">
            <a:spAutoFit/>
          </a:bodyPr>
          <a:lstStyle/>
          <a:p>
            <a:r>
              <a:rPr lang="pt-PT" dirty="0"/>
              <a:t>3. Use “</a:t>
            </a:r>
            <a:r>
              <a:rPr lang="pt-PT" b="1" dirty="0"/>
              <a:t>( )</a:t>
            </a:r>
            <a:r>
              <a:rPr lang="pt-PT" dirty="0"/>
              <a:t>”</a:t>
            </a:r>
            <a:endParaRPr lang="en-US" dirty="0"/>
          </a:p>
        </p:txBody>
      </p:sp>
      <p:sp>
        <p:nvSpPr>
          <p:cNvPr id="19" name="TextBox 18">
            <a:extLst>
              <a:ext uri="{FF2B5EF4-FFF2-40B4-BE49-F238E27FC236}">
                <a16:creationId xmlns:a16="http://schemas.microsoft.com/office/drawing/2014/main" id="{06BCFB57-EBC6-45B2-F40D-8890ED21448A}"/>
              </a:ext>
            </a:extLst>
          </p:cNvPr>
          <p:cNvSpPr txBox="1"/>
          <p:nvPr/>
        </p:nvSpPr>
        <p:spPr>
          <a:xfrm>
            <a:off x="7596157" y="3144189"/>
            <a:ext cx="1611924" cy="369332"/>
          </a:xfrm>
          <a:prstGeom prst="rect">
            <a:avLst/>
          </a:prstGeom>
          <a:noFill/>
          <a:ln>
            <a:solidFill>
              <a:schemeClr val="accent1"/>
            </a:solidFill>
          </a:ln>
        </p:spPr>
        <p:txBody>
          <a:bodyPr wrap="square" rtlCol="0">
            <a:spAutoFit/>
          </a:bodyPr>
          <a:lstStyle/>
          <a:p>
            <a:r>
              <a:rPr lang="pt-PT" dirty="0"/>
              <a:t>4. End with “</a:t>
            </a:r>
            <a:r>
              <a:rPr lang="pt-PT" b="1" dirty="0"/>
              <a:t>:</a:t>
            </a:r>
            <a:r>
              <a:rPr lang="pt-PT" dirty="0"/>
              <a:t>”</a:t>
            </a:r>
            <a:endParaRPr lang="en-US" dirty="0"/>
          </a:p>
        </p:txBody>
      </p:sp>
      <p:sp>
        <p:nvSpPr>
          <p:cNvPr id="20" name="TextBox 19">
            <a:extLst>
              <a:ext uri="{FF2B5EF4-FFF2-40B4-BE49-F238E27FC236}">
                <a16:creationId xmlns:a16="http://schemas.microsoft.com/office/drawing/2014/main" id="{DF1BC648-8F89-66EF-46C5-901E847EAA2E}"/>
              </a:ext>
            </a:extLst>
          </p:cNvPr>
          <p:cNvSpPr txBox="1"/>
          <p:nvPr/>
        </p:nvSpPr>
        <p:spPr>
          <a:xfrm>
            <a:off x="7433112" y="3769570"/>
            <a:ext cx="2895600" cy="1200329"/>
          </a:xfrm>
          <a:prstGeom prst="rect">
            <a:avLst/>
          </a:prstGeom>
          <a:noFill/>
          <a:ln>
            <a:solidFill>
              <a:schemeClr val="accent1"/>
            </a:solidFill>
          </a:ln>
        </p:spPr>
        <p:txBody>
          <a:bodyPr wrap="square" rtlCol="0">
            <a:spAutoFit/>
          </a:bodyPr>
          <a:lstStyle/>
          <a:p>
            <a:r>
              <a:rPr lang="pt-PT" dirty="0"/>
              <a:t>5. Optional but highly recommended:</a:t>
            </a:r>
            <a:br>
              <a:rPr lang="pt-PT" dirty="0"/>
            </a:br>
            <a:r>
              <a:rPr lang="pt-PT" dirty="0"/>
              <a:t>Add docstrings to describe the function</a:t>
            </a:r>
            <a:endParaRPr lang="en-US" dirty="0"/>
          </a:p>
        </p:txBody>
      </p:sp>
      <p:sp>
        <p:nvSpPr>
          <p:cNvPr id="21" name="TextBox 20">
            <a:extLst>
              <a:ext uri="{FF2B5EF4-FFF2-40B4-BE49-F238E27FC236}">
                <a16:creationId xmlns:a16="http://schemas.microsoft.com/office/drawing/2014/main" id="{CF6D21DC-6104-1CE4-FB76-BC95995104E9}"/>
              </a:ext>
            </a:extLst>
          </p:cNvPr>
          <p:cNvSpPr txBox="1"/>
          <p:nvPr/>
        </p:nvSpPr>
        <p:spPr>
          <a:xfrm>
            <a:off x="3980320" y="5051644"/>
            <a:ext cx="2895600" cy="646331"/>
          </a:xfrm>
          <a:prstGeom prst="rect">
            <a:avLst/>
          </a:prstGeom>
          <a:noFill/>
          <a:ln>
            <a:solidFill>
              <a:schemeClr val="accent1"/>
            </a:solidFill>
          </a:ln>
        </p:spPr>
        <p:txBody>
          <a:bodyPr wrap="square" rtlCol="0">
            <a:spAutoFit/>
          </a:bodyPr>
          <a:lstStyle/>
          <a:p>
            <a:r>
              <a:rPr lang="pt-PT" dirty="0"/>
              <a:t>6. Add the statement(s) that do the task of the function</a:t>
            </a:r>
            <a:endParaRPr lang="en-US" dirty="0"/>
          </a:p>
        </p:txBody>
      </p:sp>
      <p:sp>
        <p:nvSpPr>
          <p:cNvPr id="24" name="TextBox 23">
            <a:extLst>
              <a:ext uri="{FF2B5EF4-FFF2-40B4-BE49-F238E27FC236}">
                <a16:creationId xmlns:a16="http://schemas.microsoft.com/office/drawing/2014/main" id="{9D1FEA03-8B04-877A-90C1-24CDB80B1B73}"/>
              </a:ext>
            </a:extLst>
          </p:cNvPr>
          <p:cNvSpPr txBox="1"/>
          <p:nvPr/>
        </p:nvSpPr>
        <p:spPr>
          <a:xfrm>
            <a:off x="657633" y="3677759"/>
            <a:ext cx="2511027" cy="1200329"/>
          </a:xfrm>
          <a:prstGeom prst="rect">
            <a:avLst/>
          </a:prstGeom>
          <a:noFill/>
          <a:ln w="19050">
            <a:solidFill>
              <a:schemeClr val="accent1"/>
            </a:solidFill>
          </a:ln>
        </p:spPr>
        <p:txBody>
          <a:bodyPr wrap="square">
            <a:spAutoFit/>
          </a:bodyPr>
          <a:lstStyle/>
          <a:p>
            <a:pPr algn="ctr"/>
            <a:r>
              <a:rPr lang="pt-PT" b="1" dirty="0"/>
              <a:t>!! IMPORTANT !!</a:t>
            </a:r>
          </a:p>
          <a:p>
            <a:pPr algn="ctr"/>
            <a:r>
              <a:rPr lang="pt-PT" dirty="0"/>
              <a:t>Indent and line up all statements inside your function</a:t>
            </a:r>
            <a:endParaRPr lang="en-US" dirty="0"/>
          </a:p>
        </p:txBody>
      </p:sp>
      <p:cxnSp>
        <p:nvCxnSpPr>
          <p:cNvPr id="26" name="Straight Arrow Connector 25">
            <a:extLst>
              <a:ext uri="{FF2B5EF4-FFF2-40B4-BE49-F238E27FC236}">
                <a16:creationId xmlns:a16="http://schemas.microsoft.com/office/drawing/2014/main" id="{CD797B3F-41F2-35C1-B684-DFAF2B3B64A4}"/>
              </a:ext>
            </a:extLst>
          </p:cNvPr>
          <p:cNvCxnSpPr>
            <a:cxnSpLocks/>
            <a:stCxn id="18" idx="1"/>
          </p:cNvCxnSpPr>
          <p:nvPr/>
        </p:nvCxnSpPr>
        <p:spPr>
          <a:xfrm flipH="1">
            <a:off x="5884985" y="2219356"/>
            <a:ext cx="1273316" cy="404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75096F2-8B4A-EA31-B6DC-C71F9B1F6469}"/>
              </a:ext>
            </a:extLst>
          </p:cNvPr>
          <p:cNvCxnSpPr>
            <a:cxnSpLocks/>
            <a:stCxn id="19" idx="1"/>
          </p:cNvCxnSpPr>
          <p:nvPr/>
        </p:nvCxnSpPr>
        <p:spPr>
          <a:xfrm flipH="1" flipV="1">
            <a:off x="6096000" y="2780093"/>
            <a:ext cx="1500157" cy="548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8E494EA-6322-EDA3-BA93-D8F5CFF4EA74}"/>
              </a:ext>
            </a:extLst>
          </p:cNvPr>
          <p:cNvCxnSpPr>
            <a:cxnSpLocks/>
            <a:stCxn id="21" idx="0"/>
          </p:cNvCxnSpPr>
          <p:nvPr/>
        </p:nvCxnSpPr>
        <p:spPr>
          <a:xfrm flipV="1">
            <a:off x="5428120" y="4059325"/>
            <a:ext cx="0" cy="992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62C0287-0CB3-09BB-8ABB-F8F98191EDF3}"/>
              </a:ext>
            </a:extLst>
          </p:cNvPr>
          <p:cNvCxnSpPr>
            <a:cxnSpLocks/>
            <a:stCxn id="20" idx="1"/>
          </p:cNvCxnSpPr>
          <p:nvPr/>
        </p:nvCxnSpPr>
        <p:spPr>
          <a:xfrm flipH="1" flipV="1">
            <a:off x="6729046" y="3513521"/>
            <a:ext cx="704066" cy="85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C24679C4-CE66-EA49-21E6-59CAB77475E5}"/>
              </a:ext>
            </a:extLst>
          </p:cNvPr>
          <p:cNvSpPr txBox="1">
            <a:spLocks/>
          </p:cNvSpPr>
          <p:nvPr/>
        </p:nvSpPr>
        <p:spPr>
          <a:xfrm>
            <a:off x="404446" y="910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000" b="1" i="0" kern="1200">
                <a:solidFill>
                  <a:schemeClr val="accent4"/>
                </a:solidFill>
                <a:latin typeface="Segoe UI" panose="020B0502040204020203" pitchFamily="34" charset="0"/>
                <a:ea typeface="+mj-ea"/>
                <a:cs typeface="Segoe UI" panose="020B0502040204020203" pitchFamily="34" charset="0"/>
              </a:defRPr>
            </a:lvl1pPr>
          </a:lstStyle>
          <a:p>
            <a:r>
              <a:rPr lang="pt-PT"/>
              <a:t>User-defined Functions</a:t>
            </a:r>
            <a:endParaRPr lang="en-US" dirty="0"/>
          </a:p>
        </p:txBody>
      </p:sp>
      <p:sp>
        <p:nvSpPr>
          <p:cNvPr id="5" name="TextBox 4">
            <a:extLst>
              <a:ext uri="{FF2B5EF4-FFF2-40B4-BE49-F238E27FC236}">
                <a16:creationId xmlns:a16="http://schemas.microsoft.com/office/drawing/2014/main" id="{EAEB4604-C701-E49C-B71A-9DB5A3D741C0}"/>
              </a:ext>
            </a:extLst>
          </p:cNvPr>
          <p:cNvSpPr txBox="1"/>
          <p:nvPr/>
        </p:nvSpPr>
        <p:spPr>
          <a:xfrm>
            <a:off x="300789" y="2142623"/>
            <a:ext cx="3040288" cy="646331"/>
          </a:xfrm>
          <a:prstGeom prst="rect">
            <a:avLst/>
          </a:prstGeom>
          <a:noFill/>
          <a:ln>
            <a:solidFill>
              <a:schemeClr val="accent1"/>
            </a:solidFill>
          </a:ln>
        </p:spPr>
        <p:txBody>
          <a:bodyPr wrap="square" rtlCol="0">
            <a:spAutoFit/>
          </a:bodyPr>
          <a:lstStyle/>
          <a:p>
            <a:r>
              <a:rPr lang="pt-PT" dirty="0"/>
              <a:t>1. Start with the keyword</a:t>
            </a:r>
            <a:r>
              <a:rPr lang="pt-PT" b="1" dirty="0">
                <a:solidFill>
                  <a:srgbClr val="F9990B"/>
                </a:solidFill>
              </a:rPr>
              <a:t> </a:t>
            </a:r>
            <a:r>
              <a:rPr lang="pt-PT" b="1" dirty="0">
                <a:solidFill>
                  <a:srgbClr val="F9990B"/>
                </a:solidFill>
                <a:latin typeface="Consolas" panose="020B0609020204030204" pitchFamily="49" charset="0"/>
              </a:rPr>
              <a:t>def</a:t>
            </a:r>
            <a:r>
              <a:rPr lang="pt-PT" b="1" dirty="0">
                <a:solidFill>
                  <a:srgbClr val="F9990B"/>
                </a:solidFill>
              </a:rPr>
              <a:t> </a:t>
            </a:r>
            <a:r>
              <a:rPr lang="pt-PT" dirty="0"/>
              <a:t>(for </a:t>
            </a:r>
            <a:r>
              <a:rPr lang="pt-PT" b="1" u="sng" dirty="0"/>
              <a:t>def</a:t>
            </a:r>
            <a:r>
              <a:rPr lang="pt-PT" b="1" dirty="0"/>
              <a:t>ine</a:t>
            </a:r>
            <a:r>
              <a:rPr lang="pt-PT" dirty="0"/>
              <a:t>)</a:t>
            </a:r>
            <a:endParaRPr lang="en-US" dirty="0"/>
          </a:p>
        </p:txBody>
      </p:sp>
    </p:spTree>
    <p:extLst>
      <p:ext uri="{BB962C8B-B14F-4D97-AF65-F5344CB8AC3E}">
        <p14:creationId xmlns:p14="http://schemas.microsoft.com/office/powerpoint/2010/main" val="34611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9" grpId="0" animBg="1"/>
      <p:bldP spid="20" grpId="0" animBg="1"/>
      <p:bldP spid="21" grpId="0" animBg="1"/>
      <p:bldP spid="2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1ED6B-3359-4A26-4A1F-6E96D3F98F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7B88A-26A7-B5B8-3C7F-B71BED1FD2B1}"/>
              </a:ext>
            </a:extLst>
          </p:cNvPr>
          <p:cNvSpPr>
            <a:spLocks noGrp="1"/>
          </p:cNvSpPr>
          <p:nvPr>
            <p:ph type="title"/>
          </p:nvPr>
        </p:nvSpPr>
        <p:spPr>
          <a:xfrm>
            <a:off x="404446" y="91094"/>
            <a:ext cx="10515600" cy="1325563"/>
          </a:xfrm>
        </p:spPr>
        <p:txBody>
          <a:bodyPr/>
          <a:lstStyle/>
          <a:p>
            <a:r>
              <a:rPr lang="pt-PT" dirty="0"/>
              <a:t>User-defined Functions</a:t>
            </a:r>
            <a:endParaRPr lang="en-US" dirty="0"/>
          </a:p>
        </p:txBody>
      </p:sp>
      <p:sp>
        <p:nvSpPr>
          <p:cNvPr id="3" name="Content Placeholder 2">
            <a:extLst>
              <a:ext uri="{FF2B5EF4-FFF2-40B4-BE49-F238E27FC236}">
                <a16:creationId xmlns:a16="http://schemas.microsoft.com/office/drawing/2014/main" id="{3D197A37-2AA0-311A-A597-AB2F2F967372}"/>
              </a:ext>
            </a:extLst>
          </p:cNvPr>
          <p:cNvSpPr>
            <a:spLocks noGrp="1"/>
          </p:cNvSpPr>
          <p:nvPr>
            <p:ph idx="1"/>
          </p:nvPr>
        </p:nvSpPr>
        <p:spPr>
          <a:xfrm>
            <a:off x="3638256" y="2123351"/>
            <a:ext cx="4915487" cy="2611297"/>
          </a:xfrm>
        </p:spPr>
        <p:txBody>
          <a:bodyPr>
            <a:normAutofit fontScale="70000" lnSpcReduction="20000"/>
          </a:bodyPr>
          <a:lstStyle/>
          <a:p>
            <a:pPr marL="0" indent="0">
              <a:lnSpc>
                <a:spcPct val="100000"/>
              </a:lnSpc>
              <a:buNone/>
            </a:pPr>
            <a:r>
              <a:rPr lang="en-US" sz="18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800" dirty="0">
                <a:solidFill>
                  <a:srgbClr val="0070C2"/>
                </a:solidFill>
                <a:latin typeface="Consolas" panose="020B0609020204030204" pitchFamily="49" charset="0"/>
                <a:ea typeface="Verdana" panose="020B0604030504040204" pitchFamily="34" charset="0"/>
                <a:cs typeface="Sans Serif Collection" panose="020B0502040504020204" pitchFamily="34" charset="0"/>
              </a:rPr>
              <a:t>add2nums</a:t>
            </a:r>
            <a:r>
              <a:rPr lang="en-US" sz="1800" dirty="0">
                <a:solidFill>
                  <a:srgbClr val="002060"/>
                </a:solidFill>
                <a:latin typeface="Consolas" panose="020B0609020204030204" pitchFamily="49" charset="0"/>
                <a:ea typeface="Verdana" panose="020B0604030504040204" pitchFamily="34" charset="0"/>
                <a:cs typeface="Sans Serif Collection" panose="020B0502040504020204" pitchFamily="34" charset="0"/>
              </a:rPr>
              <a:t>(</a:t>
            </a:r>
            <a:r>
              <a:rPr lang="en-US" sz="1800" dirty="0">
                <a:latin typeface="Consolas" panose="020B0609020204030204" pitchFamily="49" charset="0"/>
                <a:ea typeface="Verdana" panose="020B0604030504040204" pitchFamily="34" charset="0"/>
                <a:cs typeface="Sans Serif Collection" panose="020B0502040504020204" pitchFamily="34" charset="0"/>
              </a:rPr>
              <a:t>num1, num2</a:t>
            </a:r>
            <a:r>
              <a:rPr lang="en-US" sz="1800" dirty="0">
                <a:solidFill>
                  <a:srgbClr val="002060"/>
                </a:solidFill>
                <a:latin typeface="Consolas" panose="020B0609020204030204" pitchFamily="49" charset="0"/>
                <a:ea typeface="Verdana" panose="020B0604030504040204" pitchFamily="34" charset="0"/>
                <a:cs typeface="Sans Serif Collection" panose="020B0502040504020204" pitchFamily="34" charset="0"/>
              </a:rPr>
              <a:t>)</a:t>
            </a:r>
            <a:r>
              <a:rPr lang="en-US" sz="1800" dirty="0">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800" dirty="0">
                <a:latin typeface="Consolas" panose="020B0609020204030204" pitchFamily="49" charset="0"/>
                <a:ea typeface="Verdana" panose="020B0604030504040204" pitchFamily="34" charset="0"/>
                <a:cs typeface="Sans Serif Collection" panose="020B0502040504020204" pitchFamily="34" charset="0"/>
              </a:rPr>
              <a:t>	</a:t>
            </a: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This function adds two numbers.</a:t>
            </a:r>
          </a:p>
          <a:p>
            <a:pPr marL="0" indent="0">
              <a:lnSpc>
                <a:spcPct val="100000"/>
              </a:lnSpc>
              <a:buNone/>
              <a:tabLst>
                <a:tab pos="446088" algn="l"/>
              </a:tabLst>
            </a:pP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a:t>
            </a:r>
            <a:r>
              <a:rPr lang="en-US" sz="1800" dirty="0" err="1">
                <a:solidFill>
                  <a:srgbClr val="AD5E3B"/>
                </a:solidFill>
                <a:latin typeface="Consolas" panose="020B0609020204030204" pitchFamily="49" charset="0"/>
                <a:ea typeface="Verdana" panose="020B0604030504040204" pitchFamily="34" charset="0"/>
                <a:cs typeface="Sans Serif Collection" panose="020B0502040504020204" pitchFamily="34" charset="0"/>
              </a:rPr>
              <a:t>Args</a:t>
            </a: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 num1: The first number.</a:t>
            </a:r>
          </a:p>
          <a:p>
            <a:pPr marL="0" indent="0">
              <a:lnSpc>
                <a:spcPct val="100000"/>
              </a:lnSpc>
              <a:buNone/>
              <a:tabLst>
                <a:tab pos="446088" algn="l"/>
              </a:tabLst>
            </a:pP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 num2: The second number.</a:t>
            </a:r>
          </a:p>
          <a:p>
            <a:pPr marL="0" indent="0">
              <a:lnSpc>
                <a:spcPct val="100000"/>
              </a:lnSpc>
              <a:buNone/>
              <a:tabLst>
                <a:tab pos="446088" algn="l"/>
              </a:tabLst>
            </a:pP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Returns:</a:t>
            </a:r>
          </a:p>
          <a:p>
            <a:pPr marL="0" indent="0">
              <a:lnSpc>
                <a:spcPct val="100000"/>
              </a:lnSpc>
              <a:buNone/>
              <a:tabLst>
                <a:tab pos="446088" algn="l"/>
              </a:tabLst>
            </a:pP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 sum: The sum of num1 and num2.</a:t>
            </a:r>
          </a:p>
          <a:p>
            <a:pPr marL="0" indent="0">
              <a:lnSpc>
                <a:spcPct val="100000"/>
              </a:lnSpc>
              <a:buNone/>
              <a:tabLst>
                <a:tab pos="446088" algn="l"/>
              </a:tabLst>
            </a:pP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800" dirty="0">
                <a:latin typeface="Consolas" panose="020B0609020204030204" pitchFamily="49" charset="0"/>
                <a:ea typeface="Verdana" panose="020B0604030504040204" pitchFamily="34" charset="0"/>
                <a:cs typeface="Sans Serif Collection" panose="020B0502040504020204" pitchFamily="34" charset="0"/>
              </a:rPr>
              <a:t>	</a:t>
            </a:r>
            <a:r>
              <a:rPr lang="en-US" sz="1800" dirty="0">
                <a:solidFill>
                  <a:srgbClr val="7030A0"/>
                </a:solidFill>
                <a:latin typeface="Consolas" panose="020B0609020204030204" pitchFamily="49" charset="0"/>
                <a:ea typeface="Verdana" panose="020B0604030504040204" pitchFamily="34" charset="0"/>
                <a:cs typeface="Sans Serif Collection" panose="020B0502040504020204" pitchFamily="34" charset="0"/>
              </a:rPr>
              <a:t>sum</a:t>
            </a:r>
            <a:r>
              <a:rPr lang="en-US" sz="1800" dirty="0">
                <a:latin typeface="Consolas" panose="020B0609020204030204" pitchFamily="49" charset="0"/>
                <a:ea typeface="Verdana" panose="020B0604030504040204" pitchFamily="34" charset="0"/>
                <a:cs typeface="Sans Serif Collection" panose="020B0502040504020204" pitchFamily="34" charset="0"/>
              </a:rPr>
              <a:t> = num1 + num2</a:t>
            </a:r>
          </a:p>
          <a:p>
            <a:pPr marL="0" indent="0">
              <a:lnSpc>
                <a:spcPct val="100000"/>
              </a:lnSpc>
              <a:buNone/>
              <a:tabLst>
                <a:tab pos="446088" algn="l"/>
              </a:tabLst>
            </a:pPr>
            <a:r>
              <a:rPr lang="en-US" sz="1800" dirty="0">
                <a:latin typeface="Consolas" panose="020B0609020204030204" pitchFamily="49" charset="0"/>
                <a:ea typeface="Verdana" panose="020B0604030504040204" pitchFamily="34" charset="0"/>
                <a:cs typeface="Sans Serif Collection" panose="020B0502040504020204" pitchFamily="34" charset="0"/>
              </a:rPr>
              <a:t>	</a:t>
            </a:r>
            <a:r>
              <a:rPr lang="en-US" sz="18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return</a:t>
            </a:r>
            <a:r>
              <a:rPr lang="en-US" sz="1800" dirty="0">
                <a:solidFill>
                  <a:srgbClr val="7030A0"/>
                </a:solidFill>
                <a:latin typeface="Consolas" panose="020B0609020204030204" pitchFamily="49" charset="0"/>
                <a:ea typeface="Verdana" panose="020B0604030504040204" pitchFamily="34" charset="0"/>
                <a:cs typeface="Sans Serif Collection" panose="020B0502040504020204" pitchFamily="34" charset="0"/>
              </a:rPr>
              <a:t> sum</a:t>
            </a:r>
          </a:p>
        </p:txBody>
      </p:sp>
      <p:sp>
        <p:nvSpPr>
          <p:cNvPr id="4" name="Slide Number Placeholder 3">
            <a:extLst>
              <a:ext uri="{FF2B5EF4-FFF2-40B4-BE49-F238E27FC236}">
                <a16:creationId xmlns:a16="http://schemas.microsoft.com/office/drawing/2014/main" id="{0BDB8460-DF79-EDD3-D6F1-E7EF0F44A6A0}"/>
              </a:ext>
            </a:extLst>
          </p:cNvPr>
          <p:cNvSpPr>
            <a:spLocks noGrp="1"/>
          </p:cNvSpPr>
          <p:nvPr>
            <p:ph type="sldNum" sz="quarter" idx="12"/>
          </p:nvPr>
        </p:nvSpPr>
        <p:spPr/>
        <p:txBody>
          <a:bodyPr/>
          <a:lstStyle/>
          <a:p>
            <a:fld id="{3CA26747-8305-48E9-B811-81F74861E943}" type="slidenum">
              <a:rPr lang="pt-PT" smtClean="0"/>
              <a:t>8</a:t>
            </a:fld>
            <a:endParaRPr lang="pt-PT" dirty="0"/>
          </a:p>
        </p:txBody>
      </p:sp>
      <p:sp>
        <p:nvSpPr>
          <p:cNvPr id="9" name="TextBox 8">
            <a:extLst>
              <a:ext uri="{FF2B5EF4-FFF2-40B4-BE49-F238E27FC236}">
                <a16:creationId xmlns:a16="http://schemas.microsoft.com/office/drawing/2014/main" id="{D2748E88-7762-42DC-BEAA-8762774776BF}"/>
              </a:ext>
            </a:extLst>
          </p:cNvPr>
          <p:cNvSpPr txBox="1"/>
          <p:nvPr/>
        </p:nvSpPr>
        <p:spPr>
          <a:xfrm>
            <a:off x="300789" y="1651323"/>
            <a:ext cx="3040288" cy="646331"/>
          </a:xfrm>
          <a:prstGeom prst="rect">
            <a:avLst/>
          </a:prstGeom>
          <a:noFill/>
          <a:ln>
            <a:solidFill>
              <a:schemeClr val="accent1"/>
            </a:solidFill>
          </a:ln>
        </p:spPr>
        <p:txBody>
          <a:bodyPr wrap="square" rtlCol="0">
            <a:spAutoFit/>
          </a:bodyPr>
          <a:lstStyle/>
          <a:p>
            <a:r>
              <a:rPr lang="pt-PT" dirty="0"/>
              <a:t>1. Start with the keyword</a:t>
            </a:r>
            <a:r>
              <a:rPr lang="pt-PT" b="1" dirty="0">
                <a:solidFill>
                  <a:srgbClr val="F9990B"/>
                </a:solidFill>
              </a:rPr>
              <a:t> </a:t>
            </a:r>
            <a:r>
              <a:rPr lang="pt-PT" b="1" dirty="0">
                <a:solidFill>
                  <a:srgbClr val="F9990B"/>
                </a:solidFill>
                <a:latin typeface="Consolas" panose="020B0609020204030204" pitchFamily="49" charset="0"/>
              </a:rPr>
              <a:t>def</a:t>
            </a:r>
            <a:r>
              <a:rPr lang="pt-PT" b="1" dirty="0">
                <a:solidFill>
                  <a:srgbClr val="F9990B"/>
                </a:solidFill>
              </a:rPr>
              <a:t> </a:t>
            </a:r>
            <a:r>
              <a:rPr lang="pt-PT" dirty="0"/>
              <a:t>(for </a:t>
            </a:r>
            <a:r>
              <a:rPr lang="pt-PT" b="1" u="sng" dirty="0"/>
              <a:t>def</a:t>
            </a:r>
            <a:r>
              <a:rPr lang="pt-PT" b="1" dirty="0"/>
              <a:t>ine</a:t>
            </a:r>
            <a:r>
              <a:rPr lang="pt-PT" dirty="0"/>
              <a:t>)</a:t>
            </a:r>
            <a:endParaRPr lang="en-US" dirty="0"/>
          </a:p>
        </p:txBody>
      </p:sp>
      <p:cxnSp>
        <p:nvCxnSpPr>
          <p:cNvPr id="11" name="Straight Arrow Connector 10">
            <a:extLst>
              <a:ext uri="{FF2B5EF4-FFF2-40B4-BE49-F238E27FC236}">
                <a16:creationId xmlns:a16="http://schemas.microsoft.com/office/drawing/2014/main" id="{2DB28C8C-94CF-A65C-EC37-5769E6AD90B5}"/>
              </a:ext>
            </a:extLst>
          </p:cNvPr>
          <p:cNvCxnSpPr>
            <a:cxnSpLocks/>
            <a:stCxn id="9" idx="3"/>
          </p:cNvCxnSpPr>
          <p:nvPr/>
        </p:nvCxnSpPr>
        <p:spPr>
          <a:xfrm>
            <a:off x="3341077" y="1974489"/>
            <a:ext cx="297179" cy="148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BE2308A-FB93-0B1C-5F93-9E7AE221E4EF}"/>
              </a:ext>
            </a:extLst>
          </p:cNvPr>
          <p:cNvSpPr txBox="1"/>
          <p:nvPr/>
        </p:nvSpPr>
        <p:spPr>
          <a:xfrm>
            <a:off x="4395860" y="1160023"/>
            <a:ext cx="2602817" cy="646331"/>
          </a:xfrm>
          <a:prstGeom prst="rect">
            <a:avLst/>
          </a:prstGeom>
          <a:noFill/>
          <a:ln>
            <a:solidFill>
              <a:schemeClr val="accent1"/>
            </a:solidFill>
          </a:ln>
        </p:spPr>
        <p:txBody>
          <a:bodyPr wrap="square" rtlCol="0">
            <a:spAutoFit/>
          </a:bodyPr>
          <a:lstStyle/>
          <a:p>
            <a:r>
              <a:rPr lang="pt-PT" dirty="0"/>
              <a:t>2. Next add the function name</a:t>
            </a:r>
            <a:endParaRPr lang="en-US" dirty="0"/>
          </a:p>
        </p:txBody>
      </p:sp>
      <p:cxnSp>
        <p:nvCxnSpPr>
          <p:cNvPr id="14" name="Straight Arrow Connector 13">
            <a:extLst>
              <a:ext uri="{FF2B5EF4-FFF2-40B4-BE49-F238E27FC236}">
                <a16:creationId xmlns:a16="http://schemas.microsoft.com/office/drawing/2014/main" id="{5048D6D1-1535-93C7-6846-51F2857917ED}"/>
              </a:ext>
            </a:extLst>
          </p:cNvPr>
          <p:cNvCxnSpPr>
            <a:cxnSpLocks/>
          </p:cNvCxnSpPr>
          <p:nvPr/>
        </p:nvCxnSpPr>
        <p:spPr>
          <a:xfrm flipH="1">
            <a:off x="4794738" y="1825625"/>
            <a:ext cx="297179" cy="33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FC0BA10-BA8D-A467-70A0-054B6FB93CF1}"/>
              </a:ext>
            </a:extLst>
          </p:cNvPr>
          <p:cNvSpPr txBox="1"/>
          <p:nvPr/>
        </p:nvSpPr>
        <p:spPr>
          <a:xfrm>
            <a:off x="7158301" y="1543390"/>
            <a:ext cx="2895600" cy="646331"/>
          </a:xfrm>
          <a:prstGeom prst="rect">
            <a:avLst/>
          </a:prstGeom>
          <a:noFill/>
          <a:ln>
            <a:solidFill>
              <a:schemeClr val="accent1"/>
            </a:solidFill>
          </a:ln>
        </p:spPr>
        <p:txBody>
          <a:bodyPr wrap="square" rtlCol="0">
            <a:spAutoFit/>
          </a:bodyPr>
          <a:lstStyle/>
          <a:p>
            <a:r>
              <a:rPr lang="pt-PT" dirty="0"/>
              <a:t>3. Declare input parameters (arguments) inside “</a:t>
            </a:r>
            <a:r>
              <a:rPr lang="pt-PT" b="1" dirty="0">
                <a:latin typeface="Consolas" panose="020B0609020204030204" pitchFamily="49" charset="0"/>
              </a:rPr>
              <a:t>()</a:t>
            </a:r>
            <a:r>
              <a:rPr lang="pt-PT" dirty="0"/>
              <a:t>”</a:t>
            </a:r>
            <a:endParaRPr lang="en-US" dirty="0"/>
          </a:p>
        </p:txBody>
      </p:sp>
      <p:sp>
        <p:nvSpPr>
          <p:cNvPr id="19" name="TextBox 18">
            <a:extLst>
              <a:ext uri="{FF2B5EF4-FFF2-40B4-BE49-F238E27FC236}">
                <a16:creationId xmlns:a16="http://schemas.microsoft.com/office/drawing/2014/main" id="{B7B78411-FF73-88AA-0168-B0EC1F71E05B}"/>
              </a:ext>
            </a:extLst>
          </p:cNvPr>
          <p:cNvSpPr txBox="1"/>
          <p:nvPr/>
        </p:nvSpPr>
        <p:spPr>
          <a:xfrm>
            <a:off x="7596157" y="2652889"/>
            <a:ext cx="1611924" cy="369332"/>
          </a:xfrm>
          <a:prstGeom prst="rect">
            <a:avLst/>
          </a:prstGeom>
          <a:noFill/>
          <a:ln>
            <a:solidFill>
              <a:schemeClr val="accent1"/>
            </a:solidFill>
          </a:ln>
        </p:spPr>
        <p:txBody>
          <a:bodyPr wrap="square" rtlCol="0">
            <a:spAutoFit/>
          </a:bodyPr>
          <a:lstStyle/>
          <a:p>
            <a:r>
              <a:rPr lang="pt-PT" dirty="0"/>
              <a:t>4. End with “</a:t>
            </a:r>
            <a:r>
              <a:rPr lang="pt-PT" b="1" dirty="0">
                <a:latin typeface="Consolas" panose="020B0609020204030204" pitchFamily="49" charset="0"/>
              </a:rPr>
              <a:t>:</a:t>
            </a:r>
            <a:r>
              <a:rPr lang="pt-PT" dirty="0"/>
              <a:t>”</a:t>
            </a:r>
            <a:endParaRPr lang="en-US" dirty="0"/>
          </a:p>
        </p:txBody>
      </p:sp>
      <p:sp>
        <p:nvSpPr>
          <p:cNvPr id="20" name="TextBox 19">
            <a:extLst>
              <a:ext uri="{FF2B5EF4-FFF2-40B4-BE49-F238E27FC236}">
                <a16:creationId xmlns:a16="http://schemas.microsoft.com/office/drawing/2014/main" id="{EBA5E0E6-D376-CBD3-7E1B-B617A98E3E55}"/>
              </a:ext>
            </a:extLst>
          </p:cNvPr>
          <p:cNvSpPr txBox="1"/>
          <p:nvPr/>
        </p:nvSpPr>
        <p:spPr>
          <a:xfrm>
            <a:off x="7760281" y="3256621"/>
            <a:ext cx="2895600" cy="1200329"/>
          </a:xfrm>
          <a:prstGeom prst="rect">
            <a:avLst/>
          </a:prstGeom>
          <a:noFill/>
          <a:ln>
            <a:solidFill>
              <a:schemeClr val="accent1"/>
            </a:solidFill>
          </a:ln>
        </p:spPr>
        <p:txBody>
          <a:bodyPr wrap="square" rtlCol="0">
            <a:spAutoFit/>
          </a:bodyPr>
          <a:lstStyle/>
          <a:p>
            <a:r>
              <a:rPr lang="pt-PT" dirty="0"/>
              <a:t>5. Optional but highly recommended:</a:t>
            </a:r>
            <a:br>
              <a:rPr lang="pt-PT" dirty="0"/>
            </a:br>
            <a:r>
              <a:rPr lang="pt-PT" dirty="0"/>
              <a:t>Add docstrings to describe the function</a:t>
            </a:r>
            <a:endParaRPr lang="en-US" dirty="0"/>
          </a:p>
        </p:txBody>
      </p:sp>
      <p:sp>
        <p:nvSpPr>
          <p:cNvPr id="21" name="TextBox 20">
            <a:extLst>
              <a:ext uri="{FF2B5EF4-FFF2-40B4-BE49-F238E27FC236}">
                <a16:creationId xmlns:a16="http://schemas.microsoft.com/office/drawing/2014/main" id="{CA63748F-D34A-2FCE-ABFD-BEF8E7113143}"/>
              </a:ext>
            </a:extLst>
          </p:cNvPr>
          <p:cNvSpPr txBox="1"/>
          <p:nvPr/>
        </p:nvSpPr>
        <p:spPr>
          <a:xfrm>
            <a:off x="6127739" y="4734648"/>
            <a:ext cx="2895600" cy="646331"/>
          </a:xfrm>
          <a:prstGeom prst="rect">
            <a:avLst/>
          </a:prstGeom>
          <a:noFill/>
          <a:ln>
            <a:solidFill>
              <a:schemeClr val="accent1"/>
            </a:solidFill>
          </a:ln>
        </p:spPr>
        <p:txBody>
          <a:bodyPr wrap="square" rtlCol="0">
            <a:spAutoFit/>
          </a:bodyPr>
          <a:lstStyle/>
          <a:p>
            <a:r>
              <a:rPr lang="pt-PT" dirty="0"/>
              <a:t>6. Add the statement(s) that do the task of the function</a:t>
            </a:r>
            <a:endParaRPr lang="en-US" dirty="0"/>
          </a:p>
        </p:txBody>
      </p:sp>
      <p:sp>
        <p:nvSpPr>
          <p:cNvPr id="23" name="TextBox 22">
            <a:extLst>
              <a:ext uri="{FF2B5EF4-FFF2-40B4-BE49-F238E27FC236}">
                <a16:creationId xmlns:a16="http://schemas.microsoft.com/office/drawing/2014/main" id="{0FDC4057-58CA-7743-98FE-2542DDE940AF}"/>
              </a:ext>
            </a:extLst>
          </p:cNvPr>
          <p:cNvSpPr txBox="1"/>
          <p:nvPr/>
        </p:nvSpPr>
        <p:spPr>
          <a:xfrm>
            <a:off x="2875333" y="5206677"/>
            <a:ext cx="2854864" cy="923330"/>
          </a:xfrm>
          <a:prstGeom prst="rect">
            <a:avLst/>
          </a:prstGeom>
          <a:noFill/>
          <a:ln>
            <a:solidFill>
              <a:schemeClr val="accent1"/>
            </a:solidFill>
          </a:ln>
        </p:spPr>
        <p:txBody>
          <a:bodyPr wrap="square">
            <a:spAutoFit/>
          </a:bodyPr>
          <a:lstStyle/>
          <a:p>
            <a:r>
              <a:rPr lang="pt-PT" dirty="0"/>
              <a:t>7. Optional: Add the keyword “</a:t>
            </a:r>
            <a:r>
              <a:rPr lang="pt-PT" b="1" dirty="0">
                <a:solidFill>
                  <a:srgbClr val="F9990B"/>
                </a:solidFill>
                <a:latin typeface="Consolas" panose="020B0609020204030204" pitchFamily="49" charset="0"/>
              </a:rPr>
              <a:t>return</a:t>
            </a:r>
            <a:r>
              <a:rPr lang="pt-PT" dirty="0"/>
              <a:t>” to return any outcome(s)</a:t>
            </a:r>
            <a:endParaRPr lang="en-US" dirty="0"/>
          </a:p>
        </p:txBody>
      </p:sp>
      <p:sp>
        <p:nvSpPr>
          <p:cNvPr id="24" name="TextBox 23">
            <a:extLst>
              <a:ext uri="{FF2B5EF4-FFF2-40B4-BE49-F238E27FC236}">
                <a16:creationId xmlns:a16="http://schemas.microsoft.com/office/drawing/2014/main" id="{A043D14A-64C9-2012-C7F1-4BDB6D654D8A}"/>
              </a:ext>
            </a:extLst>
          </p:cNvPr>
          <p:cNvSpPr txBox="1"/>
          <p:nvPr/>
        </p:nvSpPr>
        <p:spPr>
          <a:xfrm>
            <a:off x="657633" y="3186459"/>
            <a:ext cx="2511027" cy="1200329"/>
          </a:xfrm>
          <a:prstGeom prst="rect">
            <a:avLst/>
          </a:prstGeom>
          <a:noFill/>
          <a:ln w="19050">
            <a:solidFill>
              <a:schemeClr val="accent1"/>
            </a:solidFill>
          </a:ln>
        </p:spPr>
        <p:txBody>
          <a:bodyPr wrap="square">
            <a:spAutoFit/>
          </a:bodyPr>
          <a:lstStyle/>
          <a:p>
            <a:pPr algn="ctr"/>
            <a:r>
              <a:rPr lang="pt-PT" b="1" dirty="0"/>
              <a:t>!! IMPORTANT !!</a:t>
            </a:r>
          </a:p>
          <a:p>
            <a:pPr algn="ctr"/>
            <a:r>
              <a:rPr lang="pt-PT" dirty="0"/>
              <a:t>Indent and line up all statements inside your function</a:t>
            </a:r>
            <a:endParaRPr lang="en-US" dirty="0"/>
          </a:p>
        </p:txBody>
      </p:sp>
      <p:cxnSp>
        <p:nvCxnSpPr>
          <p:cNvPr id="26" name="Straight Arrow Connector 25">
            <a:extLst>
              <a:ext uri="{FF2B5EF4-FFF2-40B4-BE49-F238E27FC236}">
                <a16:creationId xmlns:a16="http://schemas.microsoft.com/office/drawing/2014/main" id="{AA9D2363-F2F3-E858-1371-98AD0690EC05}"/>
              </a:ext>
            </a:extLst>
          </p:cNvPr>
          <p:cNvCxnSpPr>
            <a:cxnSpLocks/>
            <a:stCxn id="18" idx="1"/>
          </p:cNvCxnSpPr>
          <p:nvPr/>
        </p:nvCxnSpPr>
        <p:spPr>
          <a:xfrm flipH="1">
            <a:off x="5884985" y="1866556"/>
            <a:ext cx="1273316" cy="265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66F56A5-5804-1010-F76D-C40B65EDD828}"/>
              </a:ext>
            </a:extLst>
          </p:cNvPr>
          <p:cNvCxnSpPr>
            <a:cxnSpLocks/>
            <a:stCxn id="19" idx="1"/>
          </p:cNvCxnSpPr>
          <p:nvPr/>
        </p:nvCxnSpPr>
        <p:spPr>
          <a:xfrm flipH="1" flipV="1">
            <a:off x="6096000" y="2288793"/>
            <a:ext cx="1500157" cy="548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F92B91A-7745-39EF-3985-4838DE09C5B8}"/>
              </a:ext>
            </a:extLst>
          </p:cNvPr>
          <p:cNvCxnSpPr>
            <a:cxnSpLocks/>
          </p:cNvCxnSpPr>
          <p:nvPr/>
        </p:nvCxnSpPr>
        <p:spPr>
          <a:xfrm flipH="1" flipV="1">
            <a:off x="5802923" y="4386788"/>
            <a:ext cx="568174" cy="338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D48C004-0E8D-4C4C-C469-048D0AE83E2C}"/>
              </a:ext>
            </a:extLst>
          </p:cNvPr>
          <p:cNvCxnSpPr>
            <a:cxnSpLocks/>
            <a:stCxn id="23" idx="0"/>
          </p:cNvCxnSpPr>
          <p:nvPr/>
        </p:nvCxnSpPr>
        <p:spPr>
          <a:xfrm flipV="1">
            <a:off x="4302765" y="4734648"/>
            <a:ext cx="0" cy="472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9585E66-1F12-AC8D-8928-3E6E14600294}"/>
              </a:ext>
            </a:extLst>
          </p:cNvPr>
          <p:cNvCxnSpPr>
            <a:cxnSpLocks/>
            <a:stCxn id="20" idx="1"/>
          </p:cNvCxnSpPr>
          <p:nvPr/>
        </p:nvCxnSpPr>
        <p:spPr>
          <a:xfrm flipH="1" flipV="1">
            <a:off x="7268988" y="3717305"/>
            <a:ext cx="491293" cy="139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44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8" grpId="0" animBg="1"/>
      <p:bldP spid="19" grpId="0" animBg="1"/>
      <p:bldP spid="20" grpId="0" animBg="1"/>
      <p:bldP spid="21" grpId="0" animBg="1"/>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10BF-B3EE-A235-7ECA-20026BD62B4D}"/>
              </a:ext>
            </a:extLst>
          </p:cNvPr>
          <p:cNvSpPr>
            <a:spLocks noGrp="1"/>
          </p:cNvSpPr>
          <p:nvPr>
            <p:ph type="title"/>
          </p:nvPr>
        </p:nvSpPr>
        <p:spPr/>
        <p:txBody>
          <a:bodyPr/>
          <a:lstStyle/>
          <a:p>
            <a:r>
              <a:rPr lang="pt-PT" dirty="0"/>
              <a:t>Functions – calling</a:t>
            </a:r>
            <a:endParaRPr lang="en-US" dirty="0"/>
          </a:p>
        </p:txBody>
      </p:sp>
      <p:sp>
        <p:nvSpPr>
          <p:cNvPr id="3" name="Content Placeholder 2">
            <a:extLst>
              <a:ext uri="{FF2B5EF4-FFF2-40B4-BE49-F238E27FC236}">
                <a16:creationId xmlns:a16="http://schemas.microsoft.com/office/drawing/2014/main" id="{06CF6670-C63D-0B7B-0EEC-FCAF9E89F99C}"/>
              </a:ext>
            </a:extLst>
          </p:cNvPr>
          <p:cNvSpPr>
            <a:spLocks noGrp="1"/>
          </p:cNvSpPr>
          <p:nvPr>
            <p:ph idx="1"/>
          </p:nvPr>
        </p:nvSpPr>
        <p:spPr>
          <a:xfrm>
            <a:off x="6323097" y="1992675"/>
            <a:ext cx="4915487" cy="2611297"/>
          </a:xfrm>
          <a:solidFill>
            <a:schemeClr val="tx1"/>
          </a:solidFill>
        </p:spPr>
        <p:txBody>
          <a:bodyPr>
            <a:normAutofit fontScale="70000" lnSpcReduction="20000"/>
          </a:bodyPr>
          <a:lstStyle/>
          <a:p>
            <a:pPr marL="0" indent="0">
              <a:lnSpc>
                <a:spcPct val="100000"/>
              </a:lnSpc>
              <a:buNone/>
            </a:pPr>
            <a:r>
              <a:rPr lang="en-US" sz="18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8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add2nums</a:t>
            </a:r>
            <a:r>
              <a:rPr lang="en-US" sz="18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(num1, num2):</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This function adds two numbers.</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r>
              <a:rPr lang="en-US" sz="1800" dirty="0" err="1">
                <a:solidFill>
                  <a:srgbClr val="00B050"/>
                </a:solidFill>
                <a:latin typeface="Consolas" panose="020B0609020204030204" pitchFamily="49" charset="0"/>
                <a:ea typeface="Verdana" panose="020B0604030504040204" pitchFamily="34" charset="0"/>
                <a:cs typeface="Sans Serif Collection" panose="020B0502040504020204" pitchFamily="34" charset="0"/>
              </a:rPr>
              <a:t>Args</a:t>
            </a: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 num1: The first number.</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 num2: The second number.</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Returns:</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The sum of num1 and num2.</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800" dirty="0">
                <a:latin typeface="Consolas" panose="020B0609020204030204" pitchFamily="49" charset="0"/>
                <a:ea typeface="Verdana" panose="020B0604030504040204" pitchFamily="34" charset="0"/>
                <a:cs typeface="Sans Serif Collection" panose="020B0502040504020204" pitchFamily="34" charset="0"/>
              </a:rPr>
              <a:t>	</a:t>
            </a:r>
            <a:r>
              <a:rPr lang="en-US" sz="1800" dirty="0">
                <a:solidFill>
                  <a:srgbClr val="9966FF"/>
                </a:solidFill>
                <a:latin typeface="Consolas" panose="020B0609020204030204" pitchFamily="49" charset="0"/>
                <a:ea typeface="Verdana" panose="020B0604030504040204" pitchFamily="34" charset="0"/>
                <a:cs typeface="Sans Serif Collection" panose="020B0502040504020204" pitchFamily="34" charset="0"/>
              </a:rPr>
              <a:t>sum </a:t>
            </a:r>
            <a:r>
              <a:rPr lang="en-US" sz="18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num1 + num2</a:t>
            </a:r>
          </a:p>
          <a:p>
            <a:pPr marL="0" indent="0">
              <a:lnSpc>
                <a:spcPct val="100000"/>
              </a:lnSpc>
              <a:buNone/>
              <a:tabLst>
                <a:tab pos="446088" algn="l"/>
              </a:tabLst>
            </a:pPr>
            <a:r>
              <a:rPr lang="en-US" sz="1800" dirty="0">
                <a:latin typeface="Consolas" panose="020B0609020204030204" pitchFamily="49" charset="0"/>
                <a:ea typeface="Verdana" panose="020B0604030504040204" pitchFamily="34" charset="0"/>
                <a:cs typeface="Sans Serif Collection" panose="020B0502040504020204" pitchFamily="34" charset="0"/>
              </a:rPr>
              <a:t>	</a:t>
            </a:r>
            <a:r>
              <a:rPr lang="en-US" sz="18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return</a:t>
            </a:r>
            <a:r>
              <a:rPr lang="en-US" sz="1800" dirty="0">
                <a:solidFill>
                  <a:srgbClr val="7030A0"/>
                </a:solidFill>
                <a:latin typeface="Consolas" panose="020B0609020204030204" pitchFamily="49" charset="0"/>
                <a:ea typeface="Verdana" panose="020B0604030504040204" pitchFamily="34" charset="0"/>
                <a:cs typeface="Sans Serif Collection" panose="020B0502040504020204" pitchFamily="34" charset="0"/>
              </a:rPr>
              <a:t> </a:t>
            </a:r>
            <a:r>
              <a:rPr lang="en-US" sz="1800" dirty="0">
                <a:solidFill>
                  <a:srgbClr val="9966FF"/>
                </a:solidFill>
                <a:latin typeface="Consolas" panose="020B0609020204030204" pitchFamily="49" charset="0"/>
                <a:ea typeface="Verdana" panose="020B0604030504040204" pitchFamily="34" charset="0"/>
                <a:cs typeface="Sans Serif Collection" panose="020B0502040504020204" pitchFamily="34" charset="0"/>
              </a:rPr>
              <a:t>sum</a:t>
            </a:r>
          </a:p>
        </p:txBody>
      </p:sp>
      <p:sp>
        <p:nvSpPr>
          <p:cNvPr id="4" name="Slide Number Placeholder 3">
            <a:extLst>
              <a:ext uri="{FF2B5EF4-FFF2-40B4-BE49-F238E27FC236}">
                <a16:creationId xmlns:a16="http://schemas.microsoft.com/office/drawing/2014/main" id="{F52CD1FB-C488-44F2-BDBC-683B4B7E9E41}"/>
              </a:ext>
            </a:extLst>
          </p:cNvPr>
          <p:cNvSpPr>
            <a:spLocks noGrp="1"/>
          </p:cNvSpPr>
          <p:nvPr>
            <p:ph type="sldNum" sz="quarter" idx="12"/>
          </p:nvPr>
        </p:nvSpPr>
        <p:spPr/>
        <p:txBody>
          <a:bodyPr/>
          <a:lstStyle/>
          <a:p>
            <a:fld id="{3CA26747-8305-48E9-B811-81F74861E943}" type="slidenum">
              <a:rPr lang="pt-PT" smtClean="0"/>
              <a:t>9</a:t>
            </a:fld>
            <a:endParaRPr lang="pt-PT" dirty="0"/>
          </a:p>
        </p:txBody>
      </p:sp>
      <p:sp>
        <p:nvSpPr>
          <p:cNvPr id="51" name="TextBox 50">
            <a:extLst>
              <a:ext uri="{FF2B5EF4-FFF2-40B4-BE49-F238E27FC236}">
                <a16:creationId xmlns:a16="http://schemas.microsoft.com/office/drawing/2014/main" id="{7F8B18B4-9745-7C82-D3C4-0FFE0A764EF8}"/>
              </a:ext>
            </a:extLst>
          </p:cNvPr>
          <p:cNvSpPr txBox="1"/>
          <p:nvPr/>
        </p:nvSpPr>
        <p:spPr>
          <a:xfrm>
            <a:off x="6433406" y="4771021"/>
            <a:ext cx="4259485" cy="369332"/>
          </a:xfrm>
          <a:prstGeom prst="rect">
            <a:avLst/>
          </a:prstGeom>
          <a:noFill/>
        </p:spPr>
        <p:txBody>
          <a:bodyPr wrap="square" rtlCol="0">
            <a:spAutoFit/>
          </a:bodyPr>
          <a:lstStyle/>
          <a:p>
            <a:r>
              <a:rPr lang="en-US" b="1" i="0" dirty="0">
                <a:effectLst/>
                <a:latin typeface="Söhne"/>
              </a:rPr>
              <a:t>Function Calling:</a:t>
            </a:r>
            <a:endParaRPr lang="en-US" dirty="0"/>
          </a:p>
        </p:txBody>
      </p:sp>
      <p:sp>
        <p:nvSpPr>
          <p:cNvPr id="52" name="TextBox 51">
            <a:extLst>
              <a:ext uri="{FF2B5EF4-FFF2-40B4-BE49-F238E27FC236}">
                <a16:creationId xmlns:a16="http://schemas.microsoft.com/office/drawing/2014/main" id="{22CD1366-6F88-4C45-8BDE-0B5A047995F0}"/>
              </a:ext>
            </a:extLst>
          </p:cNvPr>
          <p:cNvSpPr txBox="1"/>
          <p:nvPr/>
        </p:nvSpPr>
        <p:spPr>
          <a:xfrm>
            <a:off x="7560728" y="5143610"/>
            <a:ext cx="2865225" cy="369332"/>
          </a:xfrm>
          <a:prstGeom prst="rect">
            <a:avLst/>
          </a:prstGeom>
          <a:solidFill>
            <a:schemeClr val="tx1"/>
          </a:solidFill>
        </p:spPr>
        <p:txBody>
          <a:bodyPr wrap="square" rtlCol="0">
            <a:spAutoFit/>
          </a:bodyPr>
          <a:lstStyle/>
          <a:p>
            <a:r>
              <a:rPr lang="en-US" dirty="0">
                <a:solidFill>
                  <a:srgbClr val="CA67B5"/>
                </a:solidFill>
                <a:latin typeface="Consolas" panose="020B0609020204030204" pitchFamily="49" charset="0"/>
              </a:rPr>
              <a:t>sum</a:t>
            </a:r>
            <a:r>
              <a:rPr lang="en-US" dirty="0">
                <a:latin typeface="Consolas" panose="020B0609020204030204" pitchFamily="49" charset="0"/>
              </a:rPr>
              <a:t> </a:t>
            </a:r>
            <a:r>
              <a:rPr lang="en-US" dirty="0">
                <a:solidFill>
                  <a:schemeClr val="bg1"/>
                </a:solidFill>
                <a:latin typeface="Consolas" panose="020B0609020204030204" pitchFamily="49" charset="0"/>
              </a:rPr>
              <a:t>= </a:t>
            </a:r>
            <a:r>
              <a:rPr lang="en-US" dirty="0">
                <a:solidFill>
                  <a:srgbClr val="FFC000"/>
                </a:solidFill>
                <a:latin typeface="Consolas" panose="020B0609020204030204" pitchFamily="49" charset="0"/>
              </a:rPr>
              <a:t>add2nums</a:t>
            </a:r>
            <a:r>
              <a:rPr lang="en-US" dirty="0">
                <a:solidFill>
                  <a:schemeClr val="bg1"/>
                </a:solidFill>
                <a:latin typeface="Consolas" panose="020B0609020204030204" pitchFamily="49" charset="0"/>
              </a:rPr>
              <a:t>(2, 10)</a:t>
            </a:r>
          </a:p>
        </p:txBody>
      </p:sp>
      <p:sp>
        <p:nvSpPr>
          <p:cNvPr id="53" name="TextBox 52">
            <a:extLst>
              <a:ext uri="{FF2B5EF4-FFF2-40B4-BE49-F238E27FC236}">
                <a16:creationId xmlns:a16="http://schemas.microsoft.com/office/drawing/2014/main" id="{9F081050-3E01-19C1-1A88-CEDDAC767706}"/>
              </a:ext>
            </a:extLst>
          </p:cNvPr>
          <p:cNvSpPr txBox="1"/>
          <p:nvPr/>
        </p:nvSpPr>
        <p:spPr>
          <a:xfrm>
            <a:off x="1499109" y="4887330"/>
            <a:ext cx="3281865" cy="1200329"/>
          </a:xfrm>
          <a:prstGeom prst="rect">
            <a:avLst/>
          </a:prstGeom>
          <a:noFill/>
          <a:ln w="28575">
            <a:solidFill>
              <a:schemeClr val="accent1"/>
            </a:solidFill>
          </a:ln>
        </p:spPr>
        <p:txBody>
          <a:bodyPr wrap="square" rtlCol="0">
            <a:spAutoFit/>
          </a:bodyPr>
          <a:lstStyle/>
          <a:p>
            <a:pPr algn="ctr"/>
            <a:r>
              <a:rPr lang="pt-PT" dirty="0"/>
              <a:t>Call the function by </a:t>
            </a:r>
            <a:r>
              <a:rPr lang="en-US" dirty="0"/>
              <a:t>using its’ name followed by </a:t>
            </a:r>
            <a:r>
              <a:rPr lang="pt-PT" dirty="0"/>
              <a:t>“</a:t>
            </a:r>
            <a:r>
              <a:rPr lang="pt-PT" b="1" dirty="0">
                <a:latin typeface="Consolas" panose="020B0609020204030204" pitchFamily="49" charset="0"/>
              </a:rPr>
              <a:t>()</a:t>
            </a:r>
            <a:r>
              <a:rPr lang="pt-PT" dirty="0"/>
              <a:t>”</a:t>
            </a:r>
            <a:r>
              <a:rPr lang="en-US" dirty="0"/>
              <a:t> containing parameters of that function.</a:t>
            </a:r>
          </a:p>
        </p:txBody>
      </p:sp>
      <p:sp>
        <p:nvSpPr>
          <p:cNvPr id="54" name="Content Placeholder 2">
            <a:extLst>
              <a:ext uri="{FF2B5EF4-FFF2-40B4-BE49-F238E27FC236}">
                <a16:creationId xmlns:a16="http://schemas.microsoft.com/office/drawing/2014/main" id="{4B8735DD-8760-D791-2265-AF6F1E8C37A3}"/>
              </a:ext>
            </a:extLst>
          </p:cNvPr>
          <p:cNvSpPr txBox="1">
            <a:spLocks/>
          </p:cNvSpPr>
          <p:nvPr/>
        </p:nvSpPr>
        <p:spPr>
          <a:xfrm>
            <a:off x="1735612" y="1966032"/>
            <a:ext cx="4028319" cy="1531020"/>
          </a:xfrm>
          <a:prstGeom prst="rect">
            <a:avLst/>
          </a:prstGeom>
          <a:solidFill>
            <a:schemeClr val="tx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300" dirty="0" err="1">
                <a:solidFill>
                  <a:srgbClr val="F2C548"/>
                </a:solidFill>
                <a:latin typeface="Consolas" panose="020B0609020204030204" pitchFamily="49" charset="0"/>
                <a:ea typeface="Verdana" panose="020B0604030504040204" pitchFamily="34" charset="0"/>
                <a:cs typeface="Sans Serif Collection" panose="020B0502040504020204" pitchFamily="34" charset="0"/>
              </a:rPr>
              <a:t>print_hello_world</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This function prints “Hello world”.</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3BEE3"/>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(“Hello world”)</a:t>
            </a:r>
          </a:p>
        </p:txBody>
      </p:sp>
      <p:sp>
        <p:nvSpPr>
          <p:cNvPr id="55" name="TextBox 54">
            <a:extLst>
              <a:ext uri="{FF2B5EF4-FFF2-40B4-BE49-F238E27FC236}">
                <a16:creationId xmlns:a16="http://schemas.microsoft.com/office/drawing/2014/main" id="{B3C79B72-FEED-884F-DB8C-775B6D34EABC}"/>
              </a:ext>
            </a:extLst>
          </p:cNvPr>
          <p:cNvSpPr txBox="1"/>
          <p:nvPr/>
        </p:nvSpPr>
        <p:spPr>
          <a:xfrm>
            <a:off x="1735612" y="3664100"/>
            <a:ext cx="4259485" cy="369332"/>
          </a:xfrm>
          <a:prstGeom prst="rect">
            <a:avLst/>
          </a:prstGeom>
          <a:noFill/>
        </p:spPr>
        <p:txBody>
          <a:bodyPr wrap="square" rtlCol="0">
            <a:spAutoFit/>
          </a:bodyPr>
          <a:lstStyle/>
          <a:p>
            <a:r>
              <a:rPr lang="en-US" b="1" i="0" dirty="0">
                <a:effectLst/>
                <a:latin typeface="Söhne"/>
              </a:rPr>
              <a:t>Function Calling:</a:t>
            </a:r>
            <a:endParaRPr lang="en-US" dirty="0"/>
          </a:p>
        </p:txBody>
      </p:sp>
      <p:sp>
        <p:nvSpPr>
          <p:cNvPr id="56" name="TextBox 55">
            <a:extLst>
              <a:ext uri="{FF2B5EF4-FFF2-40B4-BE49-F238E27FC236}">
                <a16:creationId xmlns:a16="http://schemas.microsoft.com/office/drawing/2014/main" id="{F355A9DE-9AD4-79D0-F580-CE09D9A10EE3}"/>
              </a:ext>
            </a:extLst>
          </p:cNvPr>
          <p:cNvSpPr txBox="1"/>
          <p:nvPr/>
        </p:nvSpPr>
        <p:spPr>
          <a:xfrm>
            <a:off x="2538175" y="4046902"/>
            <a:ext cx="2748933" cy="584775"/>
          </a:xfrm>
          <a:prstGeom prst="rect">
            <a:avLst/>
          </a:prstGeom>
          <a:solidFill>
            <a:schemeClr val="tx1"/>
          </a:solidFill>
        </p:spPr>
        <p:txBody>
          <a:bodyPr wrap="square" rtlCol="0">
            <a:spAutoFit/>
          </a:bodyPr>
          <a:lstStyle/>
          <a:p>
            <a:r>
              <a:rPr lang="en-US" dirty="0" err="1">
                <a:solidFill>
                  <a:srgbClr val="F2C548"/>
                </a:solidFill>
                <a:latin typeface="Consolas" panose="020B0609020204030204" pitchFamily="49" charset="0"/>
              </a:rPr>
              <a:t>print_hello_world</a:t>
            </a:r>
            <a:r>
              <a:rPr lang="en-US" dirty="0">
                <a:solidFill>
                  <a:schemeClr val="bg1"/>
                </a:solidFill>
                <a:latin typeface="Consolas" panose="020B0609020204030204" pitchFamily="49" charset="0"/>
              </a:rPr>
              <a:t>()</a:t>
            </a:r>
          </a:p>
          <a:p>
            <a:r>
              <a:rPr lang="en-US" sz="1400" dirty="0">
                <a:solidFill>
                  <a:schemeClr val="bg1"/>
                </a:solidFill>
                <a:latin typeface="Century Gothic" panose="020B0502020202020204" pitchFamily="34" charset="0"/>
              </a:rPr>
              <a:t>“Hello world”</a:t>
            </a:r>
          </a:p>
        </p:txBody>
      </p:sp>
      <p:sp>
        <p:nvSpPr>
          <p:cNvPr id="59" name="TextBox 58">
            <a:extLst>
              <a:ext uri="{FF2B5EF4-FFF2-40B4-BE49-F238E27FC236}">
                <a16:creationId xmlns:a16="http://schemas.microsoft.com/office/drawing/2014/main" id="{D4703860-767A-0F57-E2E3-E6A981B4D9D6}"/>
              </a:ext>
            </a:extLst>
          </p:cNvPr>
          <p:cNvSpPr txBox="1"/>
          <p:nvPr/>
        </p:nvSpPr>
        <p:spPr>
          <a:xfrm>
            <a:off x="3048000" y="3244334"/>
            <a:ext cx="6096000" cy="369332"/>
          </a:xfrm>
          <a:prstGeom prst="rect">
            <a:avLst/>
          </a:prstGeom>
          <a:noFill/>
        </p:spPr>
        <p:txBody>
          <a:bodyPr wrap="square">
            <a:spAutoFit/>
          </a:bodyPr>
          <a:lstStyle/>
          <a:p>
            <a:r>
              <a:rPr lang="en-US" sz="1800" dirty="0">
                <a:latin typeface="Century Gothic" panose="020B0502020202020204" pitchFamily="34" charset="0"/>
              </a:rPr>
              <a:t>(Sum will have the value 12) </a:t>
            </a:r>
          </a:p>
        </p:txBody>
      </p:sp>
      <p:sp>
        <p:nvSpPr>
          <p:cNvPr id="6" name="TextBox 5">
            <a:extLst>
              <a:ext uri="{FF2B5EF4-FFF2-40B4-BE49-F238E27FC236}">
                <a16:creationId xmlns:a16="http://schemas.microsoft.com/office/drawing/2014/main" id="{C18E722C-D182-DED6-D5A8-E409CAD85CFA}"/>
              </a:ext>
            </a:extLst>
          </p:cNvPr>
          <p:cNvSpPr txBox="1"/>
          <p:nvPr/>
        </p:nvSpPr>
        <p:spPr>
          <a:xfrm>
            <a:off x="7453964" y="5501022"/>
            <a:ext cx="3380071" cy="338554"/>
          </a:xfrm>
          <a:prstGeom prst="rect">
            <a:avLst/>
          </a:prstGeom>
          <a:noFill/>
        </p:spPr>
        <p:txBody>
          <a:bodyPr wrap="square">
            <a:spAutoFit/>
          </a:bodyPr>
          <a:lstStyle/>
          <a:p>
            <a:pPr marL="0" algn="l" rtl="0" eaLnBrk="1" latinLnBrk="0" hangingPunct="1">
              <a:spcBef>
                <a:spcPts val="0"/>
              </a:spcBef>
              <a:spcAft>
                <a:spcPts val="0"/>
              </a:spcAft>
            </a:pPr>
            <a:r>
              <a:rPr lang="en-US" sz="1600" kern="1200" dirty="0">
                <a:solidFill>
                  <a:srgbClr val="00151E"/>
                </a:solidFill>
                <a:effectLst/>
                <a:latin typeface="Century Gothic" panose="020B0502020202020204" pitchFamily="34" charset="0"/>
                <a:ea typeface="+mn-ea"/>
                <a:cs typeface="+mn-cs"/>
              </a:rPr>
              <a:t>(Sum will have the value 12) </a:t>
            </a:r>
            <a:endParaRPr lang="en-US" sz="1600" dirty="0">
              <a:effectLst/>
            </a:endParaRPr>
          </a:p>
        </p:txBody>
      </p:sp>
    </p:spTree>
    <p:extLst>
      <p:ext uri="{BB962C8B-B14F-4D97-AF65-F5344CB8AC3E}">
        <p14:creationId xmlns:p14="http://schemas.microsoft.com/office/powerpoint/2010/main" val="12125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53" grpId="0" animBg="1"/>
      <p:bldP spid="55" grpId="0"/>
      <p:bldP spid="56" grpId="0" animBg="1"/>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2.xml><?xml version="1.0" encoding="utf-8"?>
<p:tagLst xmlns:a="http://schemas.openxmlformats.org/drawingml/2006/main" xmlns:r="http://schemas.openxmlformats.org/officeDocument/2006/relationships" xmlns:p="http://schemas.openxmlformats.org/presentationml/2006/main">
  <p:tag name="TIMING" val="|0|0.1"/>
</p:tagLst>
</file>

<file path=ppt/tags/tag3.xml><?xml version="1.0" encoding="utf-8"?>
<p:tagLst xmlns:a="http://schemas.openxmlformats.org/drawingml/2006/main" xmlns:r="http://schemas.openxmlformats.org/officeDocument/2006/relationships" xmlns:p="http://schemas.openxmlformats.org/presentationml/2006/main">
  <p:tag name="TIMING" val="|0|0.2"/>
</p:tagLst>
</file>

<file path=ppt/tags/tag4.xml><?xml version="1.0" encoding="utf-8"?>
<p:tagLst xmlns:a="http://schemas.openxmlformats.org/drawingml/2006/main" xmlns:r="http://schemas.openxmlformats.org/officeDocument/2006/relationships" xmlns:p="http://schemas.openxmlformats.org/presentationml/2006/main">
  <p:tag name="TIMING" val="|0.1|0.3|0.2"/>
</p:tagLst>
</file>

<file path=ppt/tags/tag5.xml><?xml version="1.0" encoding="utf-8"?>
<p:tagLst xmlns:a="http://schemas.openxmlformats.org/drawingml/2006/main" xmlns:r="http://schemas.openxmlformats.org/officeDocument/2006/relationships" xmlns:p="http://schemas.openxmlformats.org/presentationml/2006/main">
  <p:tag name="TIMING" val="|0.3|0.4|0.4|0.3|0.3|0.4|0.3|0.3|0.4|0.5|0.4|0.3|0.3|0.4|0.3|0.4|0.3|0.3"/>
</p:tagLst>
</file>

<file path=ppt/tags/tag6.xml><?xml version="1.0" encoding="utf-8"?>
<p:tagLst xmlns:a="http://schemas.openxmlformats.org/drawingml/2006/main" xmlns:r="http://schemas.openxmlformats.org/officeDocument/2006/relationships" xmlns:p="http://schemas.openxmlformats.org/presentationml/2006/main">
  <p:tag name="TIMING" val="|1.3|0.6"/>
</p:tagLst>
</file>

<file path=ppt/theme/theme1.xml><?xml version="1.0" encoding="utf-8"?>
<a:theme xmlns:a="http://schemas.openxmlformats.org/drawingml/2006/main" name="1_Office Theme">
  <a:themeElements>
    <a:clrScheme name="CLOSER 2021">
      <a:dk1>
        <a:srgbClr val="00151E"/>
      </a:dk1>
      <a:lt1>
        <a:srgbClr val="F0F2F6"/>
      </a:lt1>
      <a:dk2>
        <a:srgbClr val="4D5B62"/>
      </a:dk2>
      <a:lt2>
        <a:srgbClr val="E1E6ED"/>
      </a:lt2>
      <a:accent1>
        <a:srgbClr val="C00000"/>
      </a:accent1>
      <a:accent2>
        <a:srgbClr val="E5414E"/>
      </a:accent2>
      <a:accent3>
        <a:srgbClr val="8298A9"/>
      </a:accent3>
      <a:accent4>
        <a:srgbClr val="E53223"/>
      </a:accent4>
      <a:accent5>
        <a:srgbClr val="41515E"/>
      </a:accent5>
      <a:accent6>
        <a:srgbClr val="FE5D5A"/>
      </a:accent6>
      <a:hlink>
        <a:srgbClr val="FF8F8E"/>
      </a:hlink>
      <a:folHlink>
        <a:srgbClr val="D45057"/>
      </a:folHlink>
    </a:clrScheme>
    <a:fontScheme name="Personalizado 4">
      <a:majorFont>
        <a:latin typeface="Segoe UI Bold"/>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LOSER 2021">
      <a:dk1>
        <a:srgbClr val="00151E"/>
      </a:dk1>
      <a:lt1>
        <a:srgbClr val="F0F2F6"/>
      </a:lt1>
      <a:dk2>
        <a:srgbClr val="4D5B62"/>
      </a:dk2>
      <a:lt2>
        <a:srgbClr val="E1E6ED"/>
      </a:lt2>
      <a:accent1>
        <a:srgbClr val="C00000"/>
      </a:accent1>
      <a:accent2>
        <a:srgbClr val="E5414E"/>
      </a:accent2>
      <a:accent3>
        <a:srgbClr val="8298A9"/>
      </a:accent3>
      <a:accent4>
        <a:srgbClr val="E53223"/>
      </a:accent4>
      <a:accent5>
        <a:srgbClr val="41515E"/>
      </a:accent5>
      <a:accent6>
        <a:srgbClr val="FE5D5A"/>
      </a:accent6>
      <a:hlink>
        <a:srgbClr val="FF8F8E"/>
      </a:hlink>
      <a:folHlink>
        <a:srgbClr val="D45057"/>
      </a:folHlink>
    </a:clrScheme>
    <a:fontScheme name="Personalizado 4">
      <a:majorFont>
        <a:latin typeface="Segoe UI Bold"/>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0007880A936BC4C84E2BD84731D522D" ma:contentTypeVersion="14" ma:contentTypeDescription="Criar um novo documento." ma:contentTypeScope="" ma:versionID="3b626f667a295767b9e35a95d90e62b3">
  <xsd:schema xmlns:xsd="http://www.w3.org/2001/XMLSchema" xmlns:xs="http://www.w3.org/2001/XMLSchema" xmlns:p="http://schemas.microsoft.com/office/2006/metadata/properties" xmlns:ns2="ce84c423-73f8-4d1b-b3a3-647b23579456" xmlns:ns3="3ad7cbfd-d67f-4d51-b2f0-61aa048b853d" targetNamespace="http://schemas.microsoft.com/office/2006/metadata/properties" ma:root="true" ma:fieldsID="8e8d9b8f60bf2f8348dde3d18977b899" ns2:_="" ns3:_="">
    <xsd:import namespace="ce84c423-73f8-4d1b-b3a3-647b23579456"/>
    <xsd:import namespace="3ad7cbfd-d67f-4d51-b2f0-61aa048b853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84c423-73f8-4d1b-b3a3-647b235794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Etiquetas de Imagem" ma:readOnly="false" ma:fieldId="{5cf76f15-5ced-4ddc-b409-7134ff3c332f}" ma:taxonomyMulti="true" ma:sspId="1d9465b1-3fb3-497f-8290-9647f4e31c30"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ad7cbfd-d67f-4d51-b2f0-61aa048b853d"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TaxCatchAll" ma:index="16" nillable="true" ma:displayName="Taxonomy Catch All Column" ma:hidden="true" ma:list="{baeef837-c29e-4eb9-ba4d-a0b56f7e107c}" ma:internalName="TaxCatchAll" ma:showField="CatchAllData" ma:web="3ad7cbfd-d67f-4d51-b2f0-61aa048b853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e84c423-73f8-4d1b-b3a3-647b23579456">
      <Terms xmlns="http://schemas.microsoft.com/office/infopath/2007/PartnerControls"/>
    </lcf76f155ced4ddcb4097134ff3c332f>
    <TaxCatchAll xmlns="3ad7cbfd-d67f-4d51-b2f0-61aa048b853d" xsi:nil="true"/>
  </documentManagement>
</p:properties>
</file>

<file path=customXml/itemProps1.xml><?xml version="1.0" encoding="utf-8"?>
<ds:datastoreItem xmlns:ds="http://schemas.openxmlformats.org/officeDocument/2006/customXml" ds:itemID="{CF84934D-FD5F-4C49-9898-FA1E76019A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84c423-73f8-4d1b-b3a3-647b23579456"/>
    <ds:schemaRef ds:uri="3ad7cbfd-d67f-4d51-b2f0-61aa048b85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F79051-7372-4241-8D0A-4F41D8DFD051}">
  <ds:schemaRefs>
    <ds:schemaRef ds:uri="http://schemas.microsoft.com/sharepoint/v3/contenttype/forms"/>
  </ds:schemaRefs>
</ds:datastoreItem>
</file>

<file path=customXml/itemProps3.xml><?xml version="1.0" encoding="utf-8"?>
<ds:datastoreItem xmlns:ds="http://schemas.openxmlformats.org/officeDocument/2006/customXml" ds:itemID="{7060F9E9-3284-46F3-8DB7-05DCA3545685}">
  <ds:schemaRefs>
    <ds:schemaRef ds:uri="ce84c423-73f8-4d1b-b3a3-647b23579456"/>
    <ds:schemaRef ds:uri="http://schemas.microsoft.com/office/infopath/2007/PartnerControls"/>
    <ds:schemaRef ds:uri="http://purl.org/dc/elements/1.1/"/>
    <ds:schemaRef ds:uri="http://www.w3.org/XML/1998/namespace"/>
    <ds:schemaRef ds:uri="http://schemas.microsoft.com/office/2006/metadata/properties"/>
    <ds:schemaRef ds:uri="http://purl.org/dc/dcmitype/"/>
    <ds:schemaRef ds:uri="http://schemas.microsoft.com/office/2006/documentManagement/types"/>
    <ds:schemaRef ds:uri="http://schemas.openxmlformats.org/package/2006/metadata/core-properties"/>
    <ds:schemaRef ds:uri="3ad7cbfd-d67f-4d51-b2f0-61aa048b853d"/>
    <ds:schemaRef ds:uri="http://purl.org/dc/terms/"/>
  </ds:schemaRefs>
</ds:datastoreItem>
</file>

<file path=docMetadata/LabelInfo.xml><?xml version="1.0" encoding="utf-8"?>
<clbl:labelList xmlns:clbl="http://schemas.microsoft.com/office/2020/mipLabelMetadata">
  <clbl:label id="{057866cb-0e0f-4818-bd4a-0255845df359}" enabled="0" method="" siteId="{057866cb-0e0f-4818-bd4a-0255845df359}" removed="1"/>
</clbl:labelList>
</file>

<file path=docProps/app.xml><?xml version="1.0" encoding="utf-8"?>
<Properties xmlns="http://schemas.openxmlformats.org/officeDocument/2006/extended-properties" xmlns:vt="http://schemas.openxmlformats.org/officeDocument/2006/docPropsVTypes">
  <Template/>
  <TotalTime>37126</TotalTime>
  <Words>5232</Words>
  <Application>Microsoft Office PowerPoint</Application>
  <PresentationFormat>Widescreen</PresentationFormat>
  <Paragraphs>704</Paragraphs>
  <Slides>53</Slides>
  <Notes>38</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53</vt:i4>
      </vt:variant>
    </vt:vector>
  </HeadingPairs>
  <TitlesOfParts>
    <vt:vector size="70" baseType="lpstr">
      <vt:lpstr>Arial</vt:lpstr>
      <vt:lpstr>Calibri</vt:lpstr>
      <vt:lpstr>Cambria Math</vt:lpstr>
      <vt:lpstr>Century Gothic</vt:lpstr>
      <vt:lpstr>Consolas</vt:lpstr>
      <vt:lpstr>Courier New</vt:lpstr>
      <vt:lpstr>DM Sans Regular</vt:lpstr>
      <vt:lpstr>Helvetica Neue Normal</vt:lpstr>
      <vt:lpstr>Nunito</vt:lpstr>
      <vt:lpstr>Segoe UI</vt:lpstr>
      <vt:lpstr>Segoe UI Light</vt:lpstr>
      <vt:lpstr>Segoe UI Semibold</vt:lpstr>
      <vt:lpstr>Söhne</vt:lpstr>
      <vt:lpstr>Söhne Mono</vt:lpstr>
      <vt:lpstr>source sans pro</vt:lpstr>
      <vt:lpstr>1_Office Theme</vt:lpstr>
      <vt:lpstr>1_Office Theme</vt:lpstr>
      <vt:lpstr>PowerPoint Presentation</vt:lpstr>
      <vt:lpstr>PowerPoint Presentation</vt:lpstr>
      <vt:lpstr>What to expect from this class?</vt:lpstr>
      <vt:lpstr>Functions</vt:lpstr>
      <vt:lpstr>Functions</vt:lpstr>
      <vt:lpstr>Built-in functions</vt:lpstr>
      <vt:lpstr>PowerPoint Presentation</vt:lpstr>
      <vt:lpstr>User-defined Functions</vt:lpstr>
      <vt:lpstr>Functions – calling</vt:lpstr>
      <vt:lpstr>Types of Function Arguments</vt:lpstr>
      <vt:lpstr>Positional Arguments</vt:lpstr>
      <vt:lpstr>Keyword Arguments</vt:lpstr>
      <vt:lpstr>Default Arguments</vt:lpstr>
      <vt:lpstr>Arguments</vt:lpstr>
      <vt:lpstr>*Args - Variable-length non-keyword arguments</vt:lpstr>
      <vt:lpstr>**Kwargs – Argumentos com palavra-chave de comprimento variável</vt:lpstr>
      <vt:lpstr>Functions – best practices</vt:lpstr>
      <vt:lpstr>Comments and Docstrings</vt:lpstr>
      <vt:lpstr>Lambda Functions</vt:lpstr>
      <vt:lpstr>Lambda Functions – Examples</vt:lpstr>
      <vt:lpstr>Map, filter, reduce </vt:lpstr>
      <vt:lpstr>Map, filter, reduce - examples</vt:lpstr>
      <vt:lpstr>Recursive Functions</vt:lpstr>
      <vt:lpstr>Recursive Functions</vt:lpstr>
      <vt:lpstr>Recursive Functions</vt:lpstr>
      <vt:lpstr>Recursive Functions – Advantages </vt:lpstr>
      <vt:lpstr>Recursive Functions – Disadvantages </vt:lpstr>
      <vt:lpstr>Big-O Notation</vt:lpstr>
      <vt:lpstr>Big-O Notation</vt:lpstr>
      <vt:lpstr>Big-O Notation</vt:lpstr>
      <vt:lpstr>Big-O Notation – examples </vt:lpstr>
      <vt:lpstr>Object Oriented Programming</vt:lpstr>
      <vt:lpstr>Object Oriented Programming</vt:lpstr>
      <vt:lpstr>Classes </vt:lpstr>
      <vt:lpstr>Classes – Examples – Python </vt:lpstr>
      <vt:lpstr>Classes – examples from Python</vt:lpstr>
      <vt:lpstr>Classes – Examples – General  </vt:lpstr>
      <vt:lpstr>Classes – Examples – NumPy</vt:lpstr>
      <vt:lpstr>PowerPoint Presentation</vt:lpstr>
      <vt:lpstr>PowerPoint Presentation</vt:lpstr>
      <vt:lpstr>Class – Person </vt:lpstr>
      <vt:lpstr>Class methods </vt:lpstr>
      <vt:lpstr>Special methods</vt:lpstr>
      <vt:lpstr>Special methods – examples </vt:lpstr>
      <vt:lpstr>Hierarchy and inheritance</vt:lpstr>
      <vt:lpstr>Classes – hierarchy example</vt:lpstr>
      <vt:lpstr>Classes – another example </vt:lpstr>
      <vt:lpstr>Hierarchy and inheritance - example</vt:lpstr>
      <vt:lpstr>Classes – How to call attributes and methods </vt:lpstr>
      <vt:lpstr>Classes – why to use them</vt:lpstr>
      <vt:lpstr>Classes – why to use them</vt:lpstr>
      <vt:lpstr>Classes – why to use them</vt:lpstr>
      <vt:lpstr>What we covered in this lesson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Closer Consulting</dc:creator>
  <cp:lastModifiedBy>Catarina Gouveia</cp:lastModifiedBy>
  <cp:revision>88</cp:revision>
  <dcterms:created xsi:type="dcterms:W3CDTF">2021-06-30T23:00:37Z</dcterms:created>
  <dcterms:modified xsi:type="dcterms:W3CDTF">2024-04-06T15:46:45Z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0x01010090007880A936BC4C84E2BD84731D522D</vt:lpwstr>
  </property>
  <property fmtid="{D5CDD505-2E9C-101B-9397-08002B2CF9AE}" pid="3" name="MediaServiceImageTags">
    <vt:lpwstr/>
  </property>
</Properties>
</file>